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1063913-8786-46F2-878D-5688A83A27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CFB2D2-D388-4F9D-89B6-4F0BAB7CEF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D48E51-5541-4D06-92E2-A54757AD39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0F88ED-CFE2-4CC2-90FC-B0C706A8DE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F0C78A8-DC90-468A-9014-A14141B465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6F825D-18FE-4B15-B8EE-DF6BEF7842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2A5897-C1F2-40FD-993F-199EDA61AA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3ED0B2-F36E-41FB-8EA0-F650F478520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62550A-1A1F-4B1E-97FE-53A3642FDB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7318F-7AE8-4E03-AD29-7462527F720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1D8D1C-3D03-4D3B-A5F4-2D0D696A72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A91076-B5FC-4431-9D80-B8D7324A65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Rainbow PUSH </a:t>
            </a:r>
            <a:r>
              <a:rPr lang="en-US" dirty="0"/>
              <a:t>Coalition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By: Robert Visconti</a:t>
            </a:r>
          </a:p>
        </p:txBody>
      </p:sp>
      <p:pic>
        <p:nvPicPr>
          <p:cNvPr id="2053" name="Picture 5" descr="http://rainbowpush.org/page/-/images/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114800"/>
            <a:ext cx="44958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7239000" cy="1143000"/>
          </a:xfrm>
        </p:spPr>
        <p:txBody>
          <a:bodyPr/>
          <a:lstStyle/>
          <a:p>
            <a:r>
              <a:rPr lang="en-US" dirty="0" smtClean="0"/>
              <a:t>How to get </a:t>
            </a:r>
            <a:r>
              <a:rPr lang="en-US" dirty="0"/>
              <a:t>involved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143000"/>
            <a:ext cx="7239000" cy="4846320"/>
          </a:xfrm>
        </p:spPr>
        <p:txBody>
          <a:bodyPr/>
          <a:lstStyle/>
          <a:p>
            <a:r>
              <a:rPr lang="en-US" dirty="0"/>
              <a:t>One way the people can get involved is to get informed. There is an option to receive email alerts of news. </a:t>
            </a:r>
          </a:p>
          <a:p>
            <a:r>
              <a:rPr lang="en-US" dirty="0"/>
              <a:t>A major way to get involved is donate money or time to the organization.</a:t>
            </a:r>
          </a:p>
          <a:p>
            <a:r>
              <a:rPr lang="en-US" dirty="0"/>
              <a:t>The more people that get involved, the stronger voice the group as a whole will have. </a:t>
            </a:r>
          </a:p>
        </p:txBody>
      </p:sp>
      <p:pic>
        <p:nvPicPr>
          <p:cNvPr id="6" name="Picture 5" descr="j0411843_199758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4572000"/>
            <a:ext cx="4419600" cy="2031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Members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9416"/>
            <a:ext cx="3733800" cy="4846320"/>
          </a:xfrm>
        </p:spPr>
        <p:txBody>
          <a:bodyPr/>
          <a:lstStyle/>
          <a:p>
            <a:r>
              <a:rPr lang="en-US" dirty="0"/>
              <a:t>Jesse L. Jackson Sr.-Leader </a:t>
            </a:r>
          </a:p>
          <a:p>
            <a:r>
              <a:rPr lang="en-US" dirty="0"/>
              <a:t>Multi Racial </a:t>
            </a:r>
          </a:p>
          <a:p>
            <a:r>
              <a:rPr lang="en-US" dirty="0"/>
              <a:t>Reverends </a:t>
            </a:r>
          </a:p>
          <a:p>
            <a:r>
              <a:rPr lang="en-US" dirty="0"/>
              <a:t>Civil Rights Activists </a:t>
            </a:r>
          </a:p>
          <a:p>
            <a:r>
              <a:rPr lang="en-US" dirty="0"/>
              <a:t>Anybody can join</a:t>
            </a:r>
          </a:p>
          <a:p>
            <a:r>
              <a:rPr lang="en-US" dirty="0"/>
              <a:t>All you have to do is fill out of forum</a:t>
            </a:r>
          </a:p>
          <a:p>
            <a:r>
              <a:rPr lang="en-US" dirty="0"/>
              <a:t>Can cost 15 to 1000 dollars to join </a:t>
            </a:r>
          </a:p>
        </p:txBody>
      </p:sp>
      <p:pic>
        <p:nvPicPr>
          <p:cNvPr id="7173" name="Picture 5" descr="http://www.rainbowpush.org/page/-/images/featurewindow/commenta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286000"/>
            <a:ext cx="3543300" cy="2619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History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 Rainbow PUSH Coalition is an extension of the Southern Christian Leadership Conference.</a:t>
            </a:r>
          </a:p>
          <a:p>
            <a:r>
              <a:rPr lang="en-US" sz="2800" dirty="0" smtClean="0"/>
              <a:t>The SCLC president Martin </a:t>
            </a:r>
            <a:r>
              <a:rPr lang="en-US" sz="2800" dirty="0"/>
              <a:t>Luther King Jr</a:t>
            </a:r>
            <a:r>
              <a:rPr lang="en-US" sz="2800" dirty="0" smtClean="0"/>
              <a:t>.  </a:t>
            </a:r>
            <a:r>
              <a:rPr lang="en-US" sz="2800" dirty="0"/>
              <a:t>appointed Jesse L. Jackson Sr. to be his first director.</a:t>
            </a:r>
          </a:p>
          <a:p>
            <a:r>
              <a:rPr lang="en-US" sz="2800" dirty="0"/>
              <a:t>The main goals of this party is to have social justice for everybody and progress in economic, educational, and social policy.  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History Continued 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11680"/>
            <a:ext cx="7239000" cy="484632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In 1996 Operation PUSH and the Rainbow Coalition combined to create the Rainbow PUSH Coalition.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Operation PUSH was originally created to improve the economic conditions of the black community.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PUSH was able to protect black homeowners and workers.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After Jackson ran for president, he started the Rainbow Coalition to improve the rights of all Americans.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Dates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1966- </a:t>
            </a:r>
            <a:r>
              <a:rPr lang="en-US" dirty="0"/>
              <a:t>Martin Luther King gave Jackson his first leadership role</a:t>
            </a:r>
          </a:p>
          <a:p>
            <a:r>
              <a:rPr lang="en-US" dirty="0"/>
              <a:t>1971- Jackson founds Operation PUSH</a:t>
            </a:r>
          </a:p>
          <a:p>
            <a:r>
              <a:rPr lang="en-US" dirty="0"/>
              <a:t>1984- National Rainbow Coalition was formed </a:t>
            </a:r>
          </a:p>
          <a:p>
            <a:r>
              <a:rPr lang="en-US" dirty="0"/>
              <a:t>1996-The two organizations are combined to make Rainbow PUSH Organization</a:t>
            </a:r>
          </a:p>
        </p:txBody>
      </p:sp>
      <p:pic>
        <p:nvPicPr>
          <p:cNvPr id="5125" name="Picture 5" descr="http://www.commondreams.org/headlines03/images/0602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648200"/>
            <a:ext cx="7162800" cy="1952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Mission Statement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“Our mission is to protect, defend, and gain civil rights by leveling the economic and educational playing fields, and to promote peace and justice around the world”</a:t>
            </a:r>
          </a:p>
        </p:txBody>
      </p:sp>
      <p:pic>
        <p:nvPicPr>
          <p:cNvPr id="6149" name="Picture 5" descr="http://media.npr.org/assets/img/2011/06/30/toyota_ad_custom.gif?t=1309461318&amp;s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733800"/>
            <a:ext cx="49530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7242048" cy="1143000"/>
          </a:xfrm>
        </p:spPr>
        <p:txBody>
          <a:bodyPr/>
          <a:lstStyle/>
          <a:p>
            <a:r>
              <a:rPr lang="en-US" dirty="0"/>
              <a:t>Issues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143000"/>
            <a:ext cx="5181600" cy="5410200"/>
          </a:xfrm>
        </p:spPr>
        <p:txBody>
          <a:bodyPr>
            <a:noAutofit/>
          </a:bodyPr>
          <a:lstStyle/>
          <a:p>
            <a:r>
              <a:rPr lang="en-US" dirty="0"/>
              <a:t>The major issues of this organization are to create equality for everybody.</a:t>
            </a:r>
          </a:p>
          <a:p>
            <a:r>
              <a:rPr lang="en-US" dirty="0"/>
              <a:t>The major issues that they have are poverty, hunger, peace and justice, gun violence, home foreclosure, corporate inclusion, and voter registration. </a:t>
            </a:r>
          </a:p>
          <a:p>
            <a:r>
              <a:rPr lang="en-US" dirty="0"/>
              <a:t>A major goal is to give more people a better chance at a better life. </a:t>
            </a:r>
          </a:p>
        </p:txBody>
      </p:sp>
      <p:pic>
        <p:nvPicPr>
          <p:cNvPr id="15" name="Content Placeholder 14" descr="index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86400" y="304800"/>
            <a:ext cx="2286000" cy="2133600"/>
          </a:xfrm>
        </p:spPr>
      </p:pic>
      <p:sp>
        <p:nvSpPr>
          <p:cNvPr id="8197" name="AutoShape 5" descr="data:image/jpeg;base64,/9j/4AAQSkZJRgABAQAAAQABAAD/2wCEAAkGBxQTEhUUExQVFBUXGBgVGBgXFxgYGBgXHBcYGBcXFxgYHCggGholHBcUIjEhJSktLi4uGB8zODMsNygtLiwBCgoKDg0OGxAQGiwkICQsLSwsLCwsLCwsLCwsLCwsLSwsLCwsLCwsLCwsLCwsLCwsLCwsLCwsLCwsLCwsLCwsLP/AABEIALcBEwMBIgACEQEDEQH/xAAbAAABBQEBAAAAAAAAAAAAAAAFAAIDBAYHAf/EAEUQAAEDAgQDBgIHBwMDAgcAAAECAxEAIQQSMUEFUWEGEyJxgZEyoSNCUrHB0fAHFGJygpLhosLxFTNDstIkU3OTo7PT/8QAGgEAAwEBAQEAAAAAAAAAAAAAAQIDAAQFBv/EAC4RAAICAQMDAQYGAwAAAAAAAAABAhEDEiExBEFRIjJhcYHR8AUTM6GxwULC4f/aAAwDAQACEQMRAD8A6GlVqapcVC3B0NWEI505hocq0wgKqv3Qr1KYNYxPlg1cw5B1qkFGvUuRWAEnE8qjzUxp2amgHWlCLNTkLpha5Gqi1kGsYLNrqaJoZh3pogwq1AxG4mqb7dEXBVJ1UVjAXENUxtBq5iCK8aUANKcVsa21NWkYeo0ugDamDF1gIshMVL1qn3816FmsGy3M1Ph0xVBDlWUOUGGy4TNTNCh4fqZLppQlxUVVeIprzoSJUpKRzUQB7mguI47hpI75JPISfO4EUG0uTFx94bUNxD1epxaF/ApKjym/trTjhSdqdUwMpFZr1KCaup4erlVlvhyo5UbMD0t01UVbxGEI3oc4kisEmQ4BVhGLoehqatMM9DWMXBijSqRLaYpULMZjDvcqvt4qg7bahpVtrEbEUzFTCiMTzq0ACLUMQmdKmadIpQlwUkt01C5qUiiYnZFTgGq2GVG9W+9velZiRuocQyDenoc5Ux93aKyMMSIqy27Ql/EFNVF49W1GgajSLxQih+JxguAKCHFKJuatYVJJrUC7GEmkCTpNHWcKmL3qT92SNBRs1GfXMXrxpUUYxIRQx5SdhWTMSl1MdarqxNIM5tjVhhkcqwDxlypVYoVG9yFSMYUHasYeyuapdoe0SMMMiIW8RMbI6qjfp+jB2k4yGE5G/wDuKE/yp0zeZgx5E1hACtRmSSZM/q+9Qy5K2RWEfJLi8W66sqUokmQTv+QG1OyhETaYJAuQRFydEiI8/evVAJsDJ3Itl6jn59RUbDfjtGuVR0nr+uu1cpYsJUSI+ACxEm4Ol9/8damw61IMoWpKtJCjMnrvMAH0r3KAADJElB8uvPb51GmdIixHmRpHMQPnQRjZ9nO0RV9G8oFf1VaE9FD7Wt99PMnisaqucqJEKE3uIFwoz9yrT1NbzhePS8yldpNlfzD8xB9a68U72ZKUaKy8SpWgmpGcHN1e1WFqSKjLnKrClhKUp0SKiexPlUCwedVXaBiY4ulVKKVGjAUOEb08OzVtxsHb5VErCjlTWKOYfUOdW28XOtUO6I0NMLihqJrAsMJd5EVOhZoAjEDyq5h8ZFCjKQebXGtTDEDeg378dq9OMJ1tQoNhXvYuDVJ/GGd6oKeOxqFb5FGhWy+ceDr86qOYjlQ9xRpzSzpTULZfaM60ZwDwFZ8J51YRiAKDQUzYMYhNTLemse3iztV1jGKOlvOloZSDDjBVJIgc6HKaQJggxrcE/q496maeX9YiOhobhMAw2tSkISlU5ZlWmVFjJv66SY1NBGCLZJGlq9SkU9t60CpWssXo2YrqqVoW1prithUeIH0a4N8ivfKa1m7nNMbje/eW5rmUY1+EWQPOIp/ehBIBvopWwMCB1/XWqqPo7CCqLx9WZkaa/wCaWmnkfaQZ5m3KvPbs6kiygTdW4II/i1H4+/lSJgGeXzG99RqapYjGhsZlG4g3tO5PueX51lsZ2gccVkQCq5FpO9j0Ek86BjW4jjaE3soEAnRPKbnzI30oPje1wE5SVwbxJgxfQRvH6sIVwF1QDjiSrLyToNed/nRvs8tpQ7tpuQAc1puYuTuZmg2kVjib52AjvbAz8JSN5kfkOVbLsD2oDj/dX+kBN9cwlQv/AC5h7UB4q804C2ltMaFRgCdPCTBNM/ZHwJX/AFBSplDAUSdiVAoSnzuo/wBFXxU3aI5oae52JR86rqfok61VNbSd66yBUW+aYF1YcCdhVTEH9betYxOHqVA3cS4kkJbChsc6bzfc0qwQyelNKjQxL6q9OMIoUAvKbB6Uz936j3qn+9zvXocmiBsmXhKacNG9SI86eW/WmFIEGDUyjO1PbaFOBIoGohSz5ipFN8xNWErB1p6kcvvrWagcpqp8OBvFJ5vrXrWG6zRsFEePxPdpCokZhYeRp3Dsc06fAZsqREEEFI/E6Wqh2rWENoRHx5jPLKB/7qpdkHE/vOXL43EqB8J8RSAqTG+VG/IdKATVEDYGvW1GdD7VbWyrSI9K9RhldfcVjDQ/H/FQoUFFVh8XL+BFSrfSlQSpaAoxCSsBRvsJk76cqc0iSuALK5k/+NFCwlphvSLV484Abn0moCkzqfnUrOFBuT981jHocKtBQPtpjXMOwkIJC3VFGb7KQJVfmbD1Na3D4cATMDn/AJrMdtcUw6wpsKlxJCkk8x8Ueacw9qSb9I0VuYBpECLQPw3PIa61R4vxtDKROiRvadYBoTxXjgQco8RgwNyR8P4bc6AIbW8JdNs0gchAFxXHp8lm/BewKnce4RJDYNze45dBWo4T2fKFKGYNbAxKvQkQDrePagXZzHdyYQIBAN9TBgk/K1bLD8RWogWvUsjd7Hb00IuNvkZjOzjK8o8ZUNSVZlKM2+ISB5dOVT9m+Gow6zAkE7+/rRFWISy2VhACiDYD4j+NAsXx9hsJzu+M+LLGs6305Urbex2RxQi7ZbxnZ9kqLfdyly7apAnWUX0InTWBNaHsyy1gRhsHZT76ipwgyc5QpWY2BKRkyjoCaocK7Rh0htKRlVrfQRYjrUWF4qheNWpbeYjMlS4V4GwkIWhEE5MyUJClHbQgmunDOji6vHFbnRF4QqEpIg6HYjn5GhuIwiwYsZtOwO369N6tv9pGSypxsBcCQgKSCrYBJ0gyLzFc9x/aziAeW0MImSSqCAoBrSSG3AR1Kjab116jzlGzY/uqzNrTE1VxTRSN7zcXj0HrTXsY6kNpcK0tqgFU3SSAUhREiCZTmzakedQqxDcFZWe7TZJtCrBRKQNRER0BOkUbADnMOSZUTmtMDpG5pVTR2xwRH/dWOlvzNKtaGpltKUipCRVMrvrentEnShYpaQ3PKrCGBWd4rxxCEwFDMDEZSbgixmwtN6IcGfUVAqhaPCYSBm13BIt11nyraqNQZU2EIUtU5UgqNtgJMc6Zg+IMONpcCyEqmMySNCQdo2O9Du1PaRttPdZggrSoHMAZSQU7GUnWDEUO4JhFOYcd0+oplQypcUUgzJBAMCxmI+tSym+xlFGmTiGiQA4kkmAJ1J0FTHDnkaAtYFwLQSteVK5jMDAkkpEkRY6VpP8AqaOR/wBP4GhGbfIXFESMOanS0elVMLjSX15oyEJyzzvbzvV7DLcLykhHgCEqmLXKhY87GjqNR4hq9wPavOIvNYdKXXAuLpATe+ukgaZjV91JQCtWgE6CsZ24lWIaGYgFgGL7rXtppv0FDUah3bR1LgYW1dCmlKEgg3JGh0+GoOyrUYthUXzEe4Ukz/caqrxSXWGEA5S22GzmuCSSqRB0qzwx4sOBwlCu6WAoSpMm8wYP2TtRvcOkf+1TijiH22k5QkFuwGpWTJPoAByk86o8N7U4lhtxCSlQQrwhSSfiNxMzEyY2mndtn04rFZ0qICCiAQNUag+Kw1vfyoM9i0IUppQWTDWZRygmwGYDe8CTTXsJW4Y7K4l1/HNKdWVkFJEkmPEbX2En3qLtDxDvsS4p0gEKKUp1CQk5ZHh18Iv0FUMHxPunQ6xIjKBnAM5bGI6xe2hpYrESrNkblcqVIUblR08Vtz61PVReOGUlsdc7N4xteEQsuZilsFwk6QLk+x9qrt9sMD3mTOUkmMxbWEHr3kRHUmKy/ZDGqVh8YlQT4WFJQEgycwXa5JJmstwvCvB8s4jKwjIVpW4n4zmAyJ8QSVGVW18OlMmmTnFxdM2PbLtEpK1omAkkAbWkT15zXKeI9rVhZ8MmTFavj57xVySrUzeQdFTuDe/OgmO4YlbSgEjMASOc8vWoN7j1sZDDPw4peTOlWx1Tyg07EPwQqSAbc9OfWjHFMKhhhB+1f0BE29aF8RAUmAP1+VLyzW6oY1ixIj9c/WtRw3jCdP1z/XlXP2V3jcUdYeAEpO2+oMCfbn5Uk8ZXDm0s6Bw/jCM2dV8sgcs3+B86EcSxLLi5KEgSTAECetZxp+U+X56/IUSw2BLnhLmUfyyDOlxvO4qWmjr/ADnPYN8PxCcim0nxo8SfOPxH4Vo28O06vMh1KcjRUQlXxvKSUqzpH8xIJB/E8+ew6mH0nOXJSBOlxYW5QBrVBeOUhWZKlJJ+ySD7zpVcezObLJtV4CvDOD4zDuRJ7gOZc0S24mSA4mT4JiRvaIogMTiWlKU24pK1ACFytsgfCATp6+VBG+3rqIQ8hD6B9VSnEqF9lIVbXdJovwTibGIIygphMKDrqZJhR+GBnsCZGm4rs25Rx20D8T224giULcUgRBASgT6lJPTW21SI/aA+UtpdZZdShRX9ICvPJVAUCcsAGAANqk4hhlLUopGdJV4UhQyiwsJQq3rFC/3VCYS7laOaLgqi06C8el9qb0s1yRdwnabC5fpeGYdxwlSlKACAZUSAEhNgAQPSvasMcOwBSCcSon+FlYGuwJmlW9APUVD2wegkLRm0H0YgabTc+tT8N7WvBIC3oiwIaTJAAiYm/oKbguAJdMAA72hAE9ERa280Vw/YtKFBaVlJEEQlKgFDRQK5M/lpUm0USAGP4mp5aVKUVGNST52BsB0AAredjVeBJMiTlBtb4RPzNYnHs53iFKWso8N4jKk7JSn8a945x1SGU4cJyhck6/Bbwwb3I56TQitU0gyklC6KXbQqxGPxC0qCkheWZiMoCDaJgFJE7xqdaLdjuMHBOoaSHHw/dxDaC4oJTIStKBMwSZtcTyEY7FPQQpHhVpoL9IrcfsbdSeIuKJCXFNKywAMyi4lRKIAAHxWA3tABFWyQcX7ieOakvedcdZBH0iPUJt/ao29DVc8KQoyPEdTBAJ80qMj3rXIcMX13qu8y2qMyEKgyJSCQeYOxqdDGQxnCcgKswhKSTEgwMyrAm+vOsJ2n493bgT3mVMTe0wSJjn76V1/H8MacEHOkW+BxaDYzqkiszxP9n2Ff+N3Em+aCtC05ucONm/rUsuFZY6XwVwZnhnrSM52S7UJxaFs5yvLAUCVfCqwjcwR6WpquGgqSlClIhMnMSsZs0RrIST4o6mi+A/Z8MO/mbxeVsj4FNAqKoN8wWByPw8xygu/2ehCEpdQpYgFZTlmFhUWzR4cw9BTQhoWmPYXJNzk5PuZTGcNOY5S2mSmAlRypACRY5YGuhI8jSd4XiC2V5M2bxw2STMKNki/1tBRnEcExKVFQHeAEKGXKbgDYkHVIvFvW1V7GuMwXSG5ICe+a3FrZr3NZzrkBlXX1pcUkocQo/EtSSMoym0LEA2Him02qHgb2UqQSEgmEg2AJgmBzkg/81qO0XFHAxPfhGuUhIVmsbDMfhGuu3rWPTxN50AB7MQc2YNttkmCIzZSoJ1tamj6lsbZchF7FIVHhCib+GQqJEJCiTf4jobk2p2KeZCUqCXRMgBS0k/FqSEJBvPLbrITtDj8TDS8ved2VfSthAWJSUqSo5DIub5PXWrnY7iYxLpQ+CUkZWlFCD4gVledScsEgjYDwxr8WcWkPHK+AtwvjOTN3GYXTIkLUv6oSlGTmomxrTNMOPpBxIKYJKALEawVQcu+hBPloZsDhcO2T3cBcEFaQLXk66D7/AEEPxbgRqvOeUyT+FQ1DN2Yjira2nMrm3iSocjbMkbpsQQeo5GntYlCkyIChrGnKU9D1ql+0nEKZDatVlYBnQCCSgdNPM35ABOE4/OJR7bj7Qj0pqtWSezPe2ZK14ZkDQqP9Mz8rVTfY1T6f5oj2gxCArD4gWElpX8JIBk+0+RqPGLBMi/I6+VJJtUXxwUovyZTE4IpVfQ3B2Iq8poBOW8gfl9xqzilkpAO2n660NWohc7kRPMAg+9qqnaOdppj2UdSYvR3AY8BAvPTla8dbj2oO0MpzHQifWP8AIr3EYnISQJG3Xpb/ABSuF7jRlQT4q5mymZy6dRzB9B7ChDywqSk+m/oI86lGLkCAUW0mR53qph3JcRm8IKhJ0gSJN9KMYgbsn4XwRbrikNoU84m6gmyUD+Nw6HUQmSdAZtRPhocYdIQpoIKVqUMrWYFLS8sFUrgecm5MyTWo/Zvi0sJW2rVapWk2MQAOc6Hpr1rUdo2HynvGHnEqQhzKkOLCVy2qAEhQSFTliQR5G9U170BLazmeGxrq1rcdMLVCiQlKLZRlUEpAABgGRrrek7xJxaFlRzRBuNQVQbi+pFaLh+IfdSr9/Ly1gjuypU5U5QTBBM+KdSdKmXgWD4YIEBOu11e05aSTSdWPFt8I5+4oSbKFKuiI4fhQLFEfz0qGxtRbwGJyJyhtKE/wrB9TIEn1oo3i0HXOOoyj7lUIThDyV7VaZwavsq+f50aSBbLTPB8ITOUnzn865/8AtNYabxbaWhlSGArf4i45rPQCuk4TBK5H3rmX7U8oxuVNlBtCV3m91jy8K01XClqtE8remjJYhenOuifsv7KjGIW8p1xlTTgDamikELASuSSDa40rm5rafs+7dHABTJZ71txebwqCVhRSlJgEEKByptbe9Vm7IwS7ndsPxrwJzqClgZSZHiKbZrWBMTHWmniYUZmuMYrtYyTDMoTBIReeZ09d6nwHaBxYJbBUEwD4gImSJk2FjfSxqFs6E0dh/wCoRqajXxVIrkWK7VPIMLbWj+bQnUgKFjaDYnUc6ixHa50BByK8ZKUAfESCkaHnmEc4Na2azq2I4kSRCFqCTKo+qBYk9BmTPKahXxkEiJJkaecE+xrGupxiXku5kNnI4gye+WkuAAoXIGVsbJvFomBRrsTwsYsPpxCc0QEKzSq2YKKARoDE66p1maCe9A1VJJm24K7OZSxtCAqwUbnfe3pJobi+0KENrLwAQkHMlQm32Sk7zaDzqFeHfwSW0YRgvhKiV53EpXlgzkKyBJmybC1+dWO13AGseypC5QuxQ4kQpKgCASAQFpgkZTztBvTrgLOM8Z4kX3VFCA21PhbBJCdISCdNiYsLQNAKLrygUpTzTJ6kx7Zc1vKvOK4R7Au9xiEkGCUr+q4PtpPL5jehWK4gBmSJKlGZBjLYJB9hMU3CFCn/AF0tkiCYFwDz2Ht86hwy+8xCe7BSVymEkiVgpCSQnXcf0nlQFeLlWZWutdK7AcPDbSsUoStwZGZHwtCQpYGylqzX5A7KpHKlYUrZpG2j4VKVlCgPAUjMDtmMj1BB9KtMiVhElUeJSiACRqEwAIGlveq2IdQEpWskFEKgEjMY0sRab3kaWNScKWSlbqtVn26DpXKy6Md+1xWbuEjX6Rz2ygf+o1hHXlISy43aSpJ6mc4n++38p5Vq+3eIKsWE6hLSfcqVPyArPcEZzBTZuLmOSkyoH+3vB/VXVjXpRzZZabYZxWIOMwBBhLiHGwmbSFJcISSdBKSBOmY6Saz2A4qtmUOJzAGIPhIPnsehrZdmWQGTIkd4yCN/hdANthmHzp/a3hDCsOnukE4kkDaTzGYxygAba3pni2ZzY+t9SXn61Rl8ZxdlaTlzJVyUPxFjVJrEotKhqdjy50KKfMV42ypaglAKlHQAST6CkWJLg7ZZXPkOvLkDKdDOnuDy0+VImR5ajpsfkNKiThA0mSrO8CPCkjImBopX1lC2lrHWpsGAoOqjRN/LMB8pHtQcaJ6kQvPGDFo/Roc1LiggXKiEp8za4qy45ZR6ffofupjae7ZLn13JSnTwoMpWuP4vEgf19Koo0JCV2avC4k4bGKadlTa1qUk7pJMyk7fcd5rozLyu7lBCosAdSeUaTvYXA9K5dxVX7xg2cQm60QhfPMnc+Yg+orU9iOK94jKSLg68v8a+lc80dMWa9hhLkFaAF6kEfMUG7X4FxLDy0ODIlsy1BknTMlYMix0q9hOCAiHVqkTCkLUBFoFiOnlUXE+zKe6VDryoBVlUc4VF48XlWiZ8gJPYzD5UfAqUIJUAIKihJUfFeZJ/IaUqONdmU5RDxIgR9GjSLajlSp7ZlVcEv/U0D7R9B+dTI4sjYH1I+7eg5YZggrWfJSQfSASK8w62BoHeVyZ2P/yp3+R5Vz0x7Ro2OPNjX5wK5r224QrEY117OhIcykAeIgJQlFzAv4J9fWugYZCCkqShBA2KoUq8WEgmPwqpxloOs/8AZjKQoGTbY2Us29OVWwXGe/clm3jscl4jwhKEgJUokak7+lBwSlWtwda03F1QFdDWaxqIUdtD7ia6pqmcuNt8mkQ8heHByAqzySCAUkoNzYkgiE35JO1V+EvqQuUZwIvcwYMpnKBMH8eZrX/s+4UsYZCs3hWe+KSFXAcKLlNx4WlGRa4rTlrALQTi+8bgeKFoUkEp0BhSlGE2+6oyyRujoUXRiOIOqfKlOqK1kmbEkXIjKIE/lWj7OcEwTSErx4Wk5pT3aDaCIUXUCExM+EyInMNBa4b2TU806tnxhD7raQVQciSAiIgRlIPPkKxPap93A4tIQpxCcqVqTKkFfiVmHimDAjeLUE99h4qPM7+R0tvtpwhpIbw6CvJJA7tTyjPxGVLmeqjVrgvHw+EuJWvAEeENrbSltbZA7rPmTBKvGQUZTtffmiu3TzKy2+y2+AVJVmAOYKF5EQQU5bGdAdhVrhvGcKQVYfGfuzix4mMSwp1okKCk5XG80AKSggZbFNhFjVZE9tNAnhUfUpX7uH9/NnWXOPBuO+U3e4UjMCoW+JCjKRdOk+XJ2MSlShJKTaZt89DytyrjvajFYl1tsqX3vdwgrZcSUwUgSUtwpAlIHjSkzUXC1OuvtlLjacqczhdKhCQUgypMqmVKvI8xW2FOj9qewGFxzpccexCXUoCAElpSEgSbpyyk3JOdSbnXlxXiXAnG8QWmilxJdcabKFBychAuUpBNlJuBebDaupdmhh+IOPsFRZWjOod0UOZk5wjOk93l1UnkRaenN8LxHEMPNqwyF522UtpUE5yhSk5idCAtOYp/p22VNtu1XzDp8blfh/Zt9WIQwtuFKynxKBCUFRSVqANwIUYkGBOldYxmVCcqRCEJCEjkkQkewrIdiH34c7xtpAQkZT3LaHSTCTKkgKMpCgSqSZ1rR8VeHdOHbIT7XqWR26KQi1yP4hh1FQgzmsOg31osW8iB0Fe4DBkqK4BiQOep603iCtQbHrUGOcq45ipxryuWRI8so/E1Dwlsd4kAaJcJ/wDtqAPuU1SxCyp94/acVfkkEgUR4KfGSdyloeZOdR9mwP6q7YdkcWd1CUvczWcFaHdgc3Adv/GjedR9KBTePYRf7uS0YWVJgDmlQI0tBAFvOLVDw96EI6l71u2P9lGcMQruxqCSY12jTUG/lV5OkzyMcG8kPc1/FnP+1eDHgxITlDshY5Oi6v7rnzSrnU7HDlMIKEiHlAd6vdsGIaSdjzI1NtBW9S0lAfJbS4ES8ApKVBDiUSlQCtLk3F/Fbeh/CcBICiZUvxKNpzG9crltR7SW5nuzfE3eGrcW2lBWttSQViSkEiTMa+G/OhqcPkbeV9YsqVyiXGxp/VWh4/hgt/KkSEiFR56fKqb+D+jeVMy0seULaIHyqijaOWWVLJTfev2/4Y5Z8Mc0A+wj8KtcZRDvd3yp+iEz9RITvpJBMcyabiGJDfVKk+yif9wqbi4CnVqm5yOf3tpWfmqmKYpJrYvdklT3zB0cTIG2Yb+cH5Cl2XxSmX1JmClVqH8MxXduoXyN+oNj99WuKfR4oLGi6jNbnTHg7DgMeFo0A8rWothl5hGsa9RWD4LivCK1GAxHiMHWoLYq1sX+ENyy3OoSEnzT4T91KoOEY8BoAgk5nJvF+8VtSp7EsCdyBt7ipkNgXv7mKg7zrXgxA9f0aekLYRbX0qHieLIZVpMRcc7WqqX/ANR+FD+M4j6Jd9gbnqKaHtISb9LMDxoZfCTJJg8vfn91D8ZgIYaUBdx14A/aQ2Gkpj1LlWOL8zIEiLQNDpRHE/8AxDDDLaT9EFKJixKzOs2MyTrqKrl5JYTo/ZoJQy0gHwjCsp2HiOckkTIuT7mvcS40nLMeESIJzcpgHnvPKstwbEOoSEuEShIQCSJyico8PUn2GtGX1CSjMFjUKBJChsfSRIvBkbVzShZ0KVHvBuNOMIWpvdajc2kkQAmQZACiY5jpVPt/xhOLwAQ8G1Yhs5kKTrAOVwJj6hRKjp8A6UzBOQM6sqmxmKkgoSo6n7UyFAK0NFsM5hEplxta1woEQQ3B9ibdd9N6CjLVYdqOcYnKpeHdUnOFNtZhAOYoASsQdScqhHSm8a4eF4ju2shWTe4CQdSCdo3PnR3tYlgtg4dvuwi4A2yq8X1iRPfT6E9azeJtiC6jTOVC3MyBHL8KeWzOrClOKVb8WFcMosLWw4hKwVBVypJSspgrQpBtn8M84RyqmwhK3QAhtsmQCc5GaxTJcUrcjTnoafxTiCn1hxQSFAJTIBuQLEySSbG9PwTiUOpWpRSi5JCQo5SkyACYmCR0knapKUqVnTHFHfbev4+thvDYRDTjzebJltGVKDmSQrxhsDOUzlUm9gpSSSUisq/m0Kif6swHPQ6yfbL1op36QlKlpSSBcuLUra0NpMgADSDpQx1QzHf+mLyRpsJzCIFs3MUsW27Z0zxxhGr3NR2Kw2VnELtctgHyDhUP9ST6xtRjAud4hKT9rIfUj8DQ3svbAuqJiXVXPRtuT111p/ZF4FTgmbhY9jf7qZnmZfaNm04u0LgcqH8TxeVC1HZJJ9ATSQ7I3oV2oejCvf8A01D3BFKluTfBzfBL8M7kyaN8JRC2R5uH+ZYBH+gNjzBoBw9vPlRpmUEk8gTBPoJPpWnwCs6wv7RJ1mJ2k8tK9DDG5Hk9fk04mvJcw7g8H8zoP98/ca0/DRLiNPhJ+zuNtvasowmFpEwStwidAPCkE+agfatNwRmHhIg5YJE3v1H6tTyXpf33OTDJLPBeV/qTcRkhxIPxLAOsEeDNvyBqXIEESYyj5Ab9a9QApY83VbXMpQJ9D8qfjj8cWsEgXI5n5A+9c0YapJHq5sqxY5TfZWZ5MreKAbqTmG512+Ve47D5G1IPxFh5RHKIN/nXiklGOZMWIKT5Gw/1FPsascTQS+4CCPoHxG//AGln8Aa7pxpSPnsGVyyYm37/AJ7/AFMNjG4bbVycj+5M/wCwVHxQgOCSLtMnfZpKP9tF+I4ScM4BYgJX/aoT8s1DHZcabWZK2/olTcZFEqbUAdBmLiSOqedc+RUz1OhyKafxf1/sHECLUY4033mGbdGqQCfMa0ICACdqNcFXnZcbO0keR/zNRlxZ6UfAa7N4rME31itThcV4wOaSfUQa572Tfykp+ySL8tvwrbYQ3SsaXT5WFv1yNc7VMrF7AjinGcaw6ttl1aWwoqSAkEAL+kich3UaVatASRcA0qNobYo5tIv+YtzqMrjb2/x61GXNLn0Fvy/4phUDYfr31/WtVID1PDfptf1mquPClIITEkXuI+dvX251ObA2iDsNOX6/zLVJJGwuIJv+PnryrccGavkzjvCQsS4vNtaLR1mJ9a8wnDEAKIzQOZ5f8VpUo5XPX7o9qqueFMAdLx1OmtLu3cnYbSVJUCeHcRlZy5keHUKUCfFoYMTHlvrV3DglJV1V4jYfETdRjnS4g6GESECScoAsJvJMDQAE2+VzUPD8RnClFCQomLJSkQANQAINrzedb04Cy7iZCklWqSLAkHUeFQkEXGpG4uBNefvilKCUoUonQqWEX1NryLEkyLD2kQx5A9RblfpTzkQjUgLspRCjMD4L6TqY1ttmBBirjXyttTbWQnKoFKQZeURdaA4VHKLhIsqAojUhOQSIsYtKT6Wv52rZzm+Em4ITaAbkWsDm1+e8SCxmCK3VFditCngQZEAlCiom4JWkJHhMqt1pXbOnp5qMt2CyNf1pf8ugqWZSPbrzEdb/ACikBmEpIUOY/Efr8KY2dR+rf861M9KW0k/vx/YW7P4BDl1mzZBKAPCfCTI5gEZoF4RY5jFC8c3LiggQMxI2idBMbCB6CPhMyYTG92ogEArEb85BtBkESIIgydop2OdaBlaioqEk2F9wABEeVqpGLe5yZcyhaXJqP3co4e23vlUoxvnUpQPsU1R7HmO8V9lHdn+bNI+QNHscj6JCfsoSmOUJA/ChPBMMEpdI+utI/tB/99T8nM227NCkZWwo2ED8LUD7Y4mcG4eYAHqoCjr2gtaf0Ky37QH4w4H2lpHpBV/tFaC9SBLgxfD1wpPWR7gj8a1fBLtpNZLAjxp6Sr0Skq28q2HAhDcdJr0sHJ4f4n+miRkJ78AmCpZJOuVKg0J/0rNaxkpD6cipGUiTEz4bFSPCqL3+6sa8D34jUgR51o+GvkqSozooGZ2vrF9OdPOPpf33OXBNfm47Xjf5UF+FKByHQhI06rJN/wCmoC2XDKD9aTbnvr51Twb8BNjZsb7wo/7h7VcwTijF7rChE9TlPsKn0kbnZf8AGsrh0+ld3+y3KPEMOblMzlhMa/FqPKxqJt/vf3lwa92kf3qQg/6e8o9xLwIKEgTAIISSTYgGeQuedyaz2DAbYjVbxDihsltOYIT/ADEqUekDnXRl9qvujy+kSji1p3S+FNrj370QIYC0qSdFJUn3EVlcIsBPi+FQyr5hJiSOoICh1SK2TY3rIvNw46n+In3v+NJmXBbocjV/Jg/ENGTMZh4TGhjcHcHUHcEVPwFzK8BsoFPrqPxpjhshU3IKD/M3AH/41Mj0NVmjlcQrkoffeuRq0fRJ72E8P9FilDQKE/h+NbrgxzNRqSbecW+6PWsT2gTlW2sc49DatN2ecPdzOh/EXrmkdMeQ4HTypUxTp2EjUUqWhyn1mZ3seWvXy/xXqnDznlYi25mLai5+VR5z5bc9+eumuvrXq8TzjflJOseYk/rSxAkKZIm5kjYfq8dJp6o0Fpt52/XtUKn8w+tado9oMRavZg6Hykxpt+t+lAw9I318vem5L6XHLkLbe/6mpEiLEW89/OZ+Ve5RJIidp08/u/4vRMQPsJUIUkKE6EAjaOlrXpNtBIsABE2gDTa41M1KlAvYkzp08vU3M8qa4DYk3i2wHXlPW/41jDVoE2jbfr+vasxicUpaz4ZCV5Qn7IBgkgCZIvJ9DFq0pTERe/qdTfym14sarLbEwb78xMEGdtwOvSCaJiiw2pxYQLTa4skbqXH1QASegqLtae+zNIUUmUyT9bJKUNKMmMogSLFedRsqQ/F4oNqQS4EKJCSo2SJTdJVfKFJChOgm8C4HuvLTmSRBTYCCITJySQLyL2MX9ytjGf4Xg1ocQtwFDYUM/iCVFIPiCATcxMRvVxbyZ2zXMpkDy8V1W3IqRzClZJIgQbnntmvp5GpmMApxxCJ8SikA38pURcgATJOxoSSe5WGacFpT28FZ7BSQu8jQJKcyp0KUnlv/AM1e7L8HLuIb79C3RKZKlAhATKoXEyCARltrXndiYQSUycsi+WfCVCwmOZ51r+xrKQhby+qG98ptnuDl0KQIH2h0Cv0ozm5yba5IOOg51qSTMyRsfSmcKMobMaqKj6Kj7k1d41kInMAdL71Hw4fBGyAfcfmTUewXyXO+EpSoxmOUcpiYJ2sDrWM/aK5CGkc1KV7AAf8AqrYZgdYjqJ0019K5922xKlrbzKCiM5tyJH5U+P2hZ8Arh6NT/KgeajJ/0pX7itZglZYHSs1hEXbTzKnD/dkHnHdn+40YedKSCK78TpWeL1y1yUfcTY9yHUkHl99FsVi/Dm1ORV73sBpGvlWcxLsrnlV3EYj6MxyHOdRE1TVaZyLHpnjfhoP/ALxGYT5eyBRRDhTlUgwUwRGxBmsY3ipUOZP3K/wK1GBdEHNv+hR6Thk/xq3ONdibtJiFd0sBU5vgO6SqCCPLXb76rhanSkqATCUphPwpCUhICRsLadaocTfCnEIBEC8SYGwidN/lRHBTFUdOVnH6oYVBfFlhxoBPIisXxWEvKPMSfu/KtriDbrWD7RGFg9DS5+LK9ArnXkoFwFBP2XQP70H/APn8qq4g8q8whlt7mFNuegKkH/8AaK9c0rjR9PVJIO8WV3mGSrfKDRbsg8Vsq5iD7j/FCGfFhx5RUvYF+C8jkJHv/wA1ztbF1yjasYjwilQ3vKVSKk4NrybTc2/X68vAZVblA8pHymLdKVKrESVtE5dweltBred/K5qcp+EaSLeYMRr0I20HmFSogIEySLQDHKeXly/xXrSxMi823sNRrGlvelSoBJEo0uTaDfaY0jn12pmYGd7TP3a8gf1Ne0qJiJ9UXmOYjYXMEX5e1MeBMXJTAg776chZY39dKVKsYyXanHoKlMgZgkmVmbOA5VFI1MQRJ15c7eAKkgoe+kSDaPjaNwe7UbEWPhNifsk5qVKmAOxOCKYVmCkqEpUBGYSUmB9XxAiOc6i5nw7eRtxe6voU7gZwrvFbf+NC085cB2t7SoBKRZvf9GBbXp001rb4HA5ME2BYqTn/AKleIafw5R6UqVJk4GhyZriWZQKUqKT0ifeirOiiNiAPIW/KlSqbHG434TfT8q5x2jfl7+VIHvKv91KlVMXIs+B+AVdB5I+9xZ+4iiOKXb50qVdkPZPI6j9Ugc1nmKfjXYbMzECPPMPypUqP+LFSTnH4knBXMxUrlH4k/fWjw7uVJP33+VKlVcO0Ti69Xmd+QQ09mdUr+ka7W3vE1pMM6QIpUq0RM0VZ6+5asZ2pXpSpVs79JugivzQLwdQ73KdHApv1UISfRWU+lMDtvOlSrlR9Gw1wZ2WlJ5E0/scuMWpP2gr5UqVRfcouxrGyCK9pUqgWo//Z"/>
          <p:cNvSpPr>
            <a:spLocks noChangeAspect="1" noChangeArrowheads="1"/>
          </p:cNvSpPr>
          <p:nvPr/>
        </p:nvSpPr>
        <p:spPr bwMode="auto">
          <a:xfrm>
            <a:off x="155575" y="-1508125"/>
            <a:ext cx="4714875" cy="3143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99" name="AutoShape 7" descr="data:image/jpeg;base64,/9j/4AAQSkZJRgABAQAAAQABAAD/2wCEAAkGBxQTEhUUExQVFBUXGBgVGBgXFxgYGBgXHBcYGBcXFxgYHCggGholHBcUIjEhJSktLi4uGB8zODMsNygtLiwBCgoKDg0OGxAQGiwkICQsLSwsLCwsLCwsLCwsLCwsLSwsLCwsLCwsLCwsLCwsLCwsLCwsLCwsLCwsLCwsLCwsLP/AABEIALcBEwMBIgACEQEDEQH/xAAbAAABBQEBAAAAAAAAAAAAAAAFAAIDBAYHAf/EAEUQAAEDAgQDBgIHBwMDAgcAAAECAxEAIQQSMUEFUWEGEyJxgZEyoSNCUrHB0fAHFGJygpLhosLxFTNDstIkU3OTo7PT/8QAGgEAAwEBAQEAAAAAAAAAAAAAAQIDAAQFBv/EAC4RAAICAQMDAQYGAwAAAAAAAAABAhEDEiExBEFRIjJhcYHR8AUTM6GxwULC4f/aAAwDAQACEQMRAD8A6GlVqapcVC3B0NWEI505hocq0wgKqv3Qr1KYNYxPlg1cw5B1qkFGvUuRWAEnE8qjzUxp2amgHWlCLNTkLpha5Gqi1kGsYLNrqaJoZh3pogwq1AxG4mqb7dEXBVJ1UVjAXENUxtBq5iCK8aUANKcVsa21NWkYeo0ugDamDF1gIshMVL1qn3816FmsGy3M1Ph0xVBDlWUOUGGy4TNTNCh4fqZLppQlxUVVeIprzoSJUpKRzUQB7mguI47hpI75JPISfO4EUG0uTFx94bUNxD1epxaF/ApKjym/trTjhSdqdUwMpFZr1KCaup4erlVlvhyo5UbMD0t01UVbxGEI3oc4kisEmQ4BVhGLoehqatMM9DWMXBijSqRLaYpULMZjDvcqvt4qg7bahpVtrEbEUzFTCiMTzq0ACLUMQmdKmadIpQlwUkt01C5qUiiYnZFTgGq2GVG9W+9velZiRuocQyDenoc5Ux93aKyMMSIqy27Ql/EFNVF49W1GgajSLxQih+JxguAKCHFKJuatYVJJrUC7GEmkCTpNHWcKmL3qT92SNBRs1GfXMXrxpUUYxIRQx5SdhWTMSl1MdarqxNIM5tjVhhkcqwDxlypVYoVG9yFSMYUHasYeyuapdoe0SMMMiIW8RMbI6qjfp+jB2k4yGE5G/wDuKE/yp0zeZgx5E1hACtRmSSZM/q+9Qy5K2RWEfJLi8W66sqUokmQTv+QG1OyhETaYJAuQRFydEiI8/evVAJsDJ3Itl6jn59RUbDfjtGuVR0nr+uu1cpYsJUSI+ACxEm4Ol9/8damw61IMoWpKtJCjMnrvMAH0r3KAADJElB8uvPb51GmdIixHmRpHMQPnQRjZ9nO0RV9G8oFf1VaE9FD7Wt99PMnisaqucqJEKE3uIFwoz9yrT1NbzhePS8yldpNlfzD8xB9a68U72ZKUaKy8SpWgmpGcHN1e1WFqSKjLnKrClhKUp0SKiexPlUCwedVXaBiY4ulVKKVGjAUOEb08OzVtxsHb5VErCjlTWKOYfUOdW28XOtUO6I0NMLihqJrAsMJd5EVOhZoAjEDyq5h8ZFCjKQebXGtTDEDeg378dq9OMJ1tQoNhXvYuDVJ/GGd6oKeOxqFb5FGhWy+ceDr86qOYjlQ9xRpzSzpTULZfaM60ZwDwFZ8J51YRiAKDQUzYMYhNTLemse3iztV1jGKOlvOloZSDDjBVJIgc6HKaQJggxrcE/q496maeX9YiOhobhMAw2tSkISlU5ZlWmVFjJv66SY1NBGCLZJGlq9SkU9t60CpWssXo2YrqqVoW1prithUeIH0a4N8ivfKa1m7nNMbje/eW5rmUY1+EWQPOIp/ehBIBvopWwMCB1/XWqqPo7CCqLx9WZkaa/wCaWmnkfaQZ5m3KvPbs6kiygTdW4II/i1H4+/lSJgGeXzG99RqapYjGhsZlG4g3tO5PueX51lsZ2gccVkQCq5FpO9j0Ek86BjW4jjaE3soEAnRPKbnzI30oPje1wE5SVwbxJgxfQRvH6sIVwF1QDjiSrLyToNed/nRvs8tpQ7tpuQAc1puYuTuZmg2kVjib52AjvbAz8JSN5kfkOVbLsD2oDj/dX+kBN9cwlQv/AC5h7UB4q804C2ltMaFRgCdPCTBNM/ZHwJX/AFBSplDAUSdiVAoSnzuo/wBFXxU3aI5oae52JR86rqfok61VNbSd66yBUW+aYF1YcCdhVTEH9betYxOHqVA3cS4kkJbChsc6bzfc0qwQyelNKjQxL6q9OMIoUAvKbB6Uz936j3qn+9zvXocmiBsmXhKacNG9SI86eW/WmFIEGDUyjO1PbaFOBIoGohSz5ipFN8xNWErB1p6kcvvrWagcpqp8OBvFJ5vrXrWG6zRsFEePxPdpCokZhYeRp3Dsc06fAZsqREEEFI/E6Wqh2rWENoRHx5jPLKB/7qpdkHE/vOXL43EqB8J8RSAqTG+VG/IdKATVEDYGvW1GdD7VbWyrSI9K9RhldfcVjDQ/H/FQoUFFVh8XL+BFSrfSlQSpaAoxCSsBRvsJk76cqc0iSuALK5k/+NFCwlphvSLV484Abn0moCkzqfnUrOFBuT981jHocKtBQPtpjXMOwkIJC3VFGb7KQJVfmbD1Na3D4cATMDn/AJrMdtcUw6wpsKlxJCkk8x8Ueacw9qSb9I0VuYBpECLQPw3PIa61R4vxtDKROiRvadYBoTxXjgQco8RgwNyR8P4bc6AIbW8JdNs0gchAFxXHp8lm/BewKnce4RJDYNze45dBWo4T2fKFKGYNbAxKvQkQDrePagXZzHdyYQIBAN9TBgk/K1bLD8RWogWvUsjd7Hb00IuNvkZjOzjK8o8ZUNSVZlKM2+ISB5dOVT9m+Gow6zAkE7+/rRFWISy2VhACiDYD4j+NAsXx9hsJzu+M+LLGs6305Urbex2RxQi7ZbxnZ9kqLfdyly7apAnWUX0InTWBNaHsyy1gRhsHZT76ipwgyc5QpWY2BKRkyjoCaocK7Rh0htKRlVrfQRYjrUWF4qheNWpbeYjMlS4V4GwkIWhEE5MyUJClHbQgmunDOji6vHFbnRF4QqEpIg6HYjn5GhuIwiwYsZtOwO369N6tv9pGSypxsBcCQgKSCrYBJ0gyLzFc9x/aziAeW0MImSSqCAoBrSSG3AR1Kjab116jzlGzY/uqzNrTE1VxTRSN7zcXj0HrTXsY6kNpcK0tqgFU3SSAUhREiCZTmzakedQqxDcFZWe7TZJtCrBRKQNRER0BOkUbADnMOSZUTmtMDpG5pVTR2xwRH/dWOlvzNKtaGpltKUipCRVMrvrentEnShYpaQ3PKrCGBWd4rxxCEwFDMDEZSbgixmwtN6IcGfUVAqhaPCYSBm13BIt11nyraqNQZU2EIUtU5UgqNtgJMc6Zg+IMONpcCyEqmMySNCQdo2O9Du1PaRttPdZggrSoHMAZSQU7GUnWDEUO4JhFOYcd0+oplQypcUUgzJBAMCxmI+tSym+xlFGmTiGiQA4kkmAJ1J0FTHDnkaAtYFwLQSteVK5jMDAkkpEkRY6VpP8AqaOR/wBP4GhGbfIXFESMOanS0elVMLjSX15oyEJyzzvbzvV7DLcLykhHgCEqmLXKhY87GjqNR4hq9wPavOIvNYdKXXAuLpATe+ukgaZjV91JQCtWgE6CsZ24lWIaGYgFgGL7rXtppv0FDUah3bR1LgYW1dCmlKEgg3JGh0+GoOyrUYthUXzEe4Ukz/caqrxSXWGEA5S22GzmuCSSqRB0qzwx4sOBwlCu6WAoSpMm8wYP2TtRvcOkf+1TijiH22k5QkFuwGpWTJPoAByk86o8N7U4lhtxCSlQQrwhSSfiNxMzEyY2mndtn04rFZ0qICCiAQNUag+Kw1vfyoM9i0IUppQWTDWZRygmwGYDe8CTTXsJW4Y7K4l1/HNKdWVkFJEkmPEbX2En3qLtDxDvsS4p0gEKKUp1CQk5ZHh18Iv0FUMHxPunQ6xIjKBnAM5bGI6xe2hpYrESrNkblcqVIUblR08Vtz61PVReOGUlsdc7N4xteEQsuZilsFwk6QLk+x9qrt9sMD3mTOUkmMxbWEHr3kRHUmKy/ZDGqVh8YlQT4WFJQEgycwXa5JJmstwvCvB8s4jKwjIVpW4n4zmAyJ8QSVGVW18OlMmmTnFxdM2PbLtEpK1omAkkAbWkT15zXKeI9rVhZ8MmTFavj57xVySrUzeQdFTuDe/OgmO4YlbSgEjMASOc8vWoN7j1sZDDPw4peTOlWx1Tyg07EPwQqSAbc9OfWjHFMKhhhB+1f0BE29aF8RAUmAP1+VLyzW6oY1ixIj9c/WtRw3jCdP1z/XlXP2V3jcUdYeAEpO2+oMCfbn5Uk8ZXDm0s6Bw/jCM2dV8sgcs3+B86EcSxLLi5KEgSTAECetZxp+U+X56/IUSw2BLnhLmUfyyDOlxvO4qWmjr/ADnPYN8PxCcim0nxo8SfOPxH4Vo28O06vMh1KcjRUQlXxvKSUqzpH8xIJB/E8+ew6mH0nOXJSBOlxYW5QBrVBeOUhWZKlJJ+ySD7zpVcezObLJtV4CvDOD4zDuRJ7gOZc0S24mSA4mT4JiRvaIogMTiWlKU24pK1ACFytsgfCATp6+VBG+3rqIQ8hD6B9VSnEqF9lIVbXdJovwTibGIIygphMKDrqZJhR+GBnsCZGm4rs25Rx20D8T224giULcUgRBASgT6lJPTW21SI/aA+UtpdZZdShRX9ICvPJVAUCcsAGAANqk4hhlLUopGdJV4UhQyiwsJQq3rFC/3VCYS7laOaLgqi06C8el9qb0s1yRdwnabC5fpeGYdxwlSlKACAZUSAEhNgAQPSvasMcOwBSCcSon+FlYGuwJmlW9APUVD2wegkLRm0H0YgabTc+tT8N7WvBIC3oiwIaTJAAiYm/oKbguAJdMAA72hAE9ERa280Vw/YtKFBaVlJEEQlKgFDRQK5M/lpUm0USAGP4mp5aVKUVGNST52BsB0AAredjVeBJMiTlBtb4RPzNYnHs53iFKWso8N4jKk7JSn8a945x1SGU4cJyhck6/Bbwwb3I56TQitU0gyklC6KXbQqxGPxC0qCkheWZiMoCDaJgFJE7xqdaLdjuMHBOoaSHHw/dxDaC4oJTIStKBMwSZtcTyEY7FPQQpHhVpoL9IrcfsbdSeIuKJCXFNKywAMyi4lRKIAAHxWA3tABFWyQcX7ieOakvedcdZBH0iPUJt/ao29DVc8KQoyPEdTBAJ80qMj3rXIcMX13qu8y2qMyEKgyJSCQeYOxqdDGQxnCcgKswhKSTEgwMyrAm+vOsJ2n493bgT3mVMTe0wSJjn76V1/H8MacEHOkW+BxaDYzqkiszxP9n2Ff+N3Em+aCtC05ucONm/rUsuFZY6XwVwZnhnrSM52S7UJxaFs5yvLAUCVfCqwjcwR6WpquGgqSlClIhMnMSsZs0RrIST4o6mi+A/Z8MO/mbxeVsj4FNAqKoN8wWByPw8xygu/2ehCEpdQpYgFZTlmFhUWzR4cw9BTQhoWmPYXJNzk5PuZTGcNOY5S2mSmAlRypACRY5YGuhI8jSd4XiC2V5M2bxw2STMKNki/1tBRnEcExKVFQHeAEKGXKbgDYkHVIvFvW1V7GuMwXSG5ICe+a3FrZr3NZzrkBlXX1pcUkocQo/EtSSMoym0LEA2Him02qHgb2UqQSEgmEg2AJgmBzkg/81qO0XFHAxPfhGuUhIVmsbDMfhGuu3rWPTxN50AB7MQc2YNttkmCIzZSoJ1tamj6lsbZchF7FIVHhCib+GQqJEJCiTf4jobk2p2KeZCUqCXRMgBS0k/FqSEJBvPLbrITtDj8TDS8ved2VfSthAWJSUqSo5DIub5PXWrnY7iYxLpQ+CUkZWlFCD4gVledScsEgjYDwxr8WcWkPHK+AtwvjOTN3GYXTIkLUv6oSlGTmomxrTNMOPpBxIKYJKALEawVQcu+hBPloZsDhcO2T3cBcEFaQLXk66D7/AEEPxbgRqvOeUyT+FQ1DN2Yjira2nMrm3iSocjbMkbpsQQeo5GntYlCkyIChrGnKU9D1ql+0nEKZDatVlYBnQCCSgdNPM35ABOE4/OJR7bj7Qj0pqtWSezPe2ZK14ZkDQqP9Mz8rVTfY1T6f5oj2gxCArD4gWElpX8JIBk+0+RqPGLBMi/I6+VJJtUXxwUovyZTE4IpVfQ3B2Iq8poBOW8gfl9xqzilkpAO2n660NWohc7kRPMAg+9qqnaOdppj2UdSYvR3AY8BAvPTla8dbj2oO0MpzHQifWP8AIr3EYnISQJG3Xpb/ABSuF7jRlQT4q5mymZy6dRzB9B7ChDywqSk+m/oI86lGLkCAUW0mR53qph3JcRm8IKhJ0gSJN9KMYgbsn4XwRbrikNoU84m6gmyUD+Nw6HUQmSdAZtRPhocYdIQpoIKVqUMrWYFLS8sFUrgecm5MyTWo/Zvi0sJW2rVapWk2MQAOc6Hpr1rUdo2HynvGHnEqQhzKkOLCVy2qAEhQSFTliQR5G9U170BLazmeGxrq1rcdMLVCiQlKLZRlUEpAABgGRrrek7xJxaFlRzRBuNQVQbi+pFaLh+IfdSr9/Ly1gjuypU5U5QTBBM+KdSdKmXgWD4YIEBOu11e05aSTSdWPFt8I5+4oSbKFKuiI4fhQLFEfz0qGxtRbwGJyJyhtKE/wrB9TIEn1oo3i0HXOOoyj7lUIThDyV7VaZwavsq+f50aSBbLTPB8ITOUnzn865/8AtNYabxbaWhlSGArf4i45rPQCuk4TBK5H3rmX7U8oxuVNlBtCV3m91jy8K01XClqtE8remjJYhenOuifsv7KjGIW8p1xlTTgDamikELASuSSDa40rm5rafs+7dHABTJZ71txebwqCVhRSlJgEEKByptbe9Vm7IwS7ndsPxrwJzqClgZSZHiKbZrWBMTHWmniYUZmuMYrtYyTDMoTBIReeZ09d6nwHaBxYJbBUEwD4gImSJk2FjfSxqFs6E0dh/wCoRqajXxVIrkWK7VPIMLbWj+bQnUgKFjaDYnUc6ixHa50BByK8ZKUAfESCkaHnmEc4Na2azq2I4kSRCFqCTKo+qBYk9BmTPKahXxkEiJJkaecE+xrGupxiXku5kNnI4gye+WkuAAoXIGVsbJvFomBRrsTwsYsPpxCc0QEKzSq2YKKARoDE66p1maCe9A1VJJm24K7OZSxtCAqwUbnfe3pJobi+0KENrLwAQkHMlQm32Sk7zaDzqFeHfwSW0YRgvhKiV53EpXlgzkKyBJmybC1+dWO13AGseypC5QuxQ4kQpKgCASAQFpgkZTztBvTrgLOM8Z4kX3VFCA21PhbBJCdISCdNiYsLQNAKLrygUpTzTJ6kx7Zc1vKvOK4R7Au9xiEkGCUr+q4PtpPL5jehWK4gBmSJKlGZBjLYJB9hMU3CFCn/AF0tkiCYFwDz2Ht86hwy+8xCe7BSVymEkiVgpCSQnXcf0nlQFeLlWZWutdK7AcPDbSsUoStwZGZHwtCQpYGylqzX5A7KpHKlYUrZpG2j4VKVlCgPAUjMDtmMj1BB9KtMiVhElUeJSiACRqEwAIGlveq2IdQEpWskFEKgEjMY0sRab3kaWNScKWSlbqtVn26DpXKy6Md+1xWbuEjX6Rz2ygf+o1hHXlISy43aSpJ6mc4n++38p5Vq+3eIKsWE6hLSfcqVPyArPcEZzBTZuLmOSkyoH+3vB/VXVjXpRzZZabYZxWIOMwBBhLiHGwmbSFJcISSdBKSBOmY6Saz2A4qtmUOJzAGIPhIPnsehrZdmWQGTIkd4yCN/hdANthmHzp/a3hDCsOnukE4kkDaTzGYxygAba3pni2ZzY+t9SXn61Rl8ZxdlaTlzJVyUPxFjVJrEotKhqdjy50KKfMV42ypaglAKlHQAST6CkWJLg7ZZXPkOvLkDKdDOnuDy0+VImR5ajpsfkNKiThA0mSrO8CPCkjImBopX1lC2lrHWpsGAoOqjRN/LMB8pHtQcaJ6kQvPGDFo/Roc1LiggXKiEp8za4qy45ZR6ffofupjae7ZLn13JSnTwoMpWuP4vEgf19Koo0JCV2avC4k4bGKadlTa1qUk7pJMyk7fcd5rozLyu7lBCosAdSeUaTvYXA9K5dxVX7xg2cQm60QhfPMnc+Yg+orU9iOK94jKSLg68v8a+lc80dMWa9hhLkFaAF6kEfMUG7X4FxLDy0ODIlsy1BknTMlYMix0q9hOCAiHVqkTCkLUBFoFiOnlUXE+zKe6VDryoBVlUc4VF48XlWiZ8gJPYzD5UfAqUIJUAIKihJUfFeZJ/IaUqONdmU5RDxIgR9GjSLajlSp7ZlVcEv/U0D7R9B+dTI4sjYH1I+7eg5YZggrWfJSQfSASK8w62BoHeVyZ2P/yp3+R5Vz0x7Ro2OPNjX5wK5r224QrEY117OhIcykAeIgJQlFzAv4J9fWugYZCCkqShBA2KoUq8WEgmPwqpxloOs/8AZjKQoGTbY2Us29OVWwXGe/clm3jscl4jwhKEgJUokak7+lBwSlWtwda03F1QFdDWaxqIUdtD7ia6pqmcuNt8mkQ8heHByAqzySCAUkoNzYkgiE35JO1V+EvqQuUZwIvcwYMpnKBMH8eZrX/s+4UsYZCs3hWe+KSFXAcKLlNx4WlGRa4rTlrALQTi+8bgeKFoUkEp0BhSlGE2+6oyyRujoUXRiOIOqfKlOqK1kmbEkXIjKIE/lWj7OcEwTSErx4Wk5pT3aDaCIUXUCExM+EyInMNBa4b2TU806tnxhD7raQVQciSAiIgRlIPPkKxPap93A4tIQpxCcqVqTKkFfiVmHimDAjeLUE99h4qPM7+R0tvtpwhpIbw6CvJJA7tTyjPxGVLmeqjVrgvHw+EuJWvAEeENrbSltbZA7rPmTBKvGQUZTtffmiu3TzKy2+y2+AVJVmAOYKF5EQQU5bGdAdhVrhvGcKQVYfGfuzix4mMSwp1okKCk5XG80AKSggZbFNhFjVZE9tNAnhUfUpX7uH9/NnWXOPBuO+U3e4UjMCoW+JCjKRdOk+XJ2MSlShJKTaZt89DytyrjvajFYl1tsqX3vdwgrZcSUwUgSUtwpAlIHjSkzUXC1OuvtlLjacqczhdKhCQUgypMqmVKvI8xW2FOj9qewGFxzpccexCXUoCAElpSEgSbpyyk3JOdSbnXlxXiXAnG8QWmilxJdcabKFBychAuUpBNlJuBebDaupdmhh+IOPsFRZWjOod0UOZk5wjOk93l1UnkRaenN8LxHEMPNqwyF522UtpUE5yhSk5idCAtOYp/p22VNtu1XzDp8blfh/Zt9WIQwtuFKynxKBCUFRSVqANwIUYkGBOldYxmVCcqRCEJCEjkkQkewrIdiH34c7xtpAQkZT3LaHSTCTKkgKMpCgSqSZ1rR8VeHdOHbIT7XqWR26KQi1yP4hh1FQgzmsOg31osW8iB0Fe4DBkqK4BiQOep603iCtQbHrUGOcq45ipxryuWRI8so/E1Dwlsd4kAaJcJ/wDtqAPuU1SxCyp94/acVfkkEgUR4KfGSdyloeZOdR9mwP6q7YdkcWd1CUvczWcFaHdgc3Adv/GjedR9KBTePYRf7uS0YWVJgDmlQI0tBAFvOLVDw96EI6l71u2P9lGcMQruxqCSY12jTUG/lV5OkzyMcG8kPc1/FnP+1eDHgxITlDshY5Oi6v7rnzSrnU7HDlMIKEiHlAd6vdsGIaSdjzI1NtBW9S0lAfJbS4ES8ApKVBDiUSlQCtLk3F/Fbeh/CcBICiZUvxKNpzG9crltR7SW5nuzfE3eGrcW2lBWttSQViSkEiTMa+G/OhqcPkbeV9YsqVyiXGxp/VWh4/hgt/KkSEiFR56fKqb+D+jeVMy0seULaIHyqijaOWWVLJTfev2/4Y5Z8Mc0A+wj8KtcZRDvd3yp+iEz9RITvpJBMcyabiGJDfVKk+yif9wqbi4CnVqm5yOf3tpWfmqmKYpJrYvdklT3zB0cTIG2Yb+cH5Cl2XxSmX1JmClVqH8MxXduoXyN+oNj99WuKfR4oLGi6jNbnTHg7DgMeFo0A8rWothl5hGsa9RWD4LivCK1GAxHiMHWoLYq1sX+ENyy3OoSEnzT4T91KoOEY8BoAgk5nJvF+8VtSp7EsCdyBt7ipkNgXv7mKg7zrXgxA9f0aekLYRbX0qHieLIZVpMRcc7WqqX/ANR+FD+M4j6Jd9gbnqKaHtISb9LMDxoZfCTJJg8vfn91D8ZgIYaUBdx14A/aQ2Gkpj1LlWOL8zIEiLQNDpRHE/8AxDDDLaT9EFKJixKzOs2MyTrqKrl5JYTo/ZoJQy0gHwjCsp2HiOckkTIuT7mvcS40nLMeESIJzcpgHnvPKstwbEOoSEuEShIQCSJyico8PUn2GtGX1CSjMFjUKBJChsfSRIvBkbVzShZ0KVHvBuNOMIWpvdajc2kkQAmQZACiY5jpVPt/xhOLwAQ8G1Yhs5kKTrAOVwJj6hRKjp8A6UzBOQM6sqmxmKkgoSo6n7UyFAK0NFsM5hEplxta1woEQQ3B9ibdd9N6CjLVYdqOcYnKpeHdUnOFNtZhAOYoASsQdScqhHSm8a4eF4ju2shWTe4CQdSCdo3PnR3tYlgtg4dvuwi4A2yq8X1iRPfT6E9azeJtiC6jTOVC3MyBHL8KeWzOrClOKVb8WFcMosLWw4hKwVBVypJSspgrQpBtn8M84RyqmwhK3QAhtsmQCc5GaxTJcUrcjTnoafxTiCn1hxQSFAJTIBuQLEySSbG9PwTiUOpWpRSi5JCQo5SkyACYmCR0knapKUqVnTHFHfbev4+thvDYRDTjzebJltGVKDmSQrxhsDOUzlUm9gpSSSUisq/m0Kif6swHPQ6yfbL1op36QlKlpSSBcuLUra0NpMgADSDpQx1QzHf+mLyRpsJzCIFs3MUsW27Z0zxxhGr3NR2Kw2VnELtctgHyDhUP9ST6xtRjAud4hKT9rIfUj8DQ3svbAuqJiXVXPRtuT111p/ZF4FTgmbhY9jf7qZnmZfaNm04u0LgcqH8TxeVC1HZJJ9ATSQ7I3oV2oejCvf8A01D3BFKluTfBzfBL8M7kyaN8JRC2R5uH+ZYBH+gNjzBoBw9vPlRpmUEk8gTBPoJPpWnwCs6wv7RJ1mJ2k8tK9DDG5Hk9fk04mvJcw7g8H8zoP98/ca0/DRLiNPhJ+zuNtvasowmFpEwStwidAPCkE+agfatNwRmHhIg5YJE3v1H6tTyXpf33OTDJLPBeV/qTcRkhxIPxLAOsEeDNvyBqXIEESYyj5Ab9a9QApY83VbXMpQJ9D8qfjj8cWsEgXI5n5A+9c0YapJHq5sqxY5TfZWZ5MreKAbqTmG512+Ve47D5G1IPxFh5RHKIN/nXiklGOZMWIKT5Gw/1FPsascTQS+4CCPoHxG//AGln8Aa7pxpSPnsGVyyYm37/AJ7/AFMNjG4bbVycj+5M/wCwVHxQgOCSLtMnfZpKP9tF+I4ScM4BYgJX/aoT8s1DHZcabWZK2/olTcZFEqbUAdBmLiSOqedc+RUz1OhyKafxf1/sHECLUY4033mGbdGqQCfMa0ICACdqNcFXnZcbO0keR/zNRlxZ6UfAa7N4rME31itThcV4wOaSfUQa572Tfykp+ySL8tvwrbYQ3SsaXT5WFv1yNc7VMrF7AjinGcaw6ttl1aWwoqSAkEAL+kich3UaVatASRcA0qNobYo5tIv+YtzqMrjb2/x61GXNLn0Fvy/4phUDYfr31/WtVID1PDfptf1mquPClIITEkXuI+dvX251ObA2iDsNOX6/zLVJJGwuIJv+PnryrccGavkzjvCQsS4vNtaLR1mJ9a8wnDEAKIzQOZ5f8VpUo5XPX7o9qqueFMAdLx1OmtLu3cnYbSVJUCeHcRlZy5keHUKUCfFoYMTHlvrV3DglJV1V4jYfETdRjnS4g6GESECScoAsJvJMDQAE2+VzUPD8RnClFCQomLJSkQANQAINrzedb04Cy7iZCklWqSLAkHUeFQkEXGpG4uBNefvilKCUoUonQqWEX1NryLEkyLD2kQx5A9RblfpTzkQjUgLspRCjMD4L6TqY1ttmBBirjXyttTbWQnKoFKQZeURdaA4VHKLhIsqAojUhOQSIsYtKT6Wv52rZzm+Em4ITaAbkWsDm1+e8SCxmCK3VFditCngQZEAlCiom4JWkJHhMqt1pXbOnp5qMt2CyNf1pf8ugqWZSPbrzEdb/ACikBmEpIUOY/Efr8KY2dR+rf861M9KW0k/vx/YW7P4BDl1mzZBKAPCfCTI5gEZoF4RY5jFC8c3LiggQMxI2idBMbCB6CPhMyYTG92ogEArEb85BtBkESIIgydop2OdaBlaioqEk2F9wABEeVqpGLe5yZcyhaXJqP3co4e23vlUoxvnUpQPsU1R7HmO8V9lHdn+bNI+QNHscj6JCfsoSmOUJA/ChPBMMEpdI+utI/tB/99T8nM227NCkZWwo2ED8LUD7Y4mcG4eYAHqoCjr2gtaf0Ky37QH4w4H2lpHpBV/tFaC9SBLgxfD1wpPWR7gj8a1fBLtpNZLAjxp6Sr0Skq28q2HAhDcdJr0sHJ4f4n+miRkJ78AmCpZJOuVKg0J/0rNaxkpD6cipGUiTEz4bFSPCqL3+6sa8D34jUgR51o+GvkqSozooGZ2vrF9OdPOPpf33OXBNfm47Xjf5UF+FKByHQhI06rJN/wCmoC2XDKD9aTbnvr51Twb8BNjZsb7wo/7h7VcwTijF7rChE9TlPsKn0kbnZf8AGsrh0+ld3+y3KPEMOblMzlhMa/FqPKxqJt/vf3lwa92kf3qQg/6e8o9xLwIKEgTAIISSTYgGeQuedyaz2DAbYjVbxDihsltOYIT/ADEqUekDnXRl9qvujy+kSji1p3S+FNrj370QIYC0qSdFJUn3EVlcIsBPi+FQyr5hJiSOoICh1SK2TY3rIvNw46n+In3v+NJmXBbocjV/Jg/ENGTMZh4TGhjcHcHUHcEVPwFzK8BsoFPrqPxpjhshU3IKD/M3AH/41Mj0NVmjlcQrkoffeuRq0fRJ72E8P9FilDQKE/h+NbrgxzNRqSbecW+6PWsT2gTlW2sc49DatN2ecPdzOh/EXrmkdMeQ4HTypUxTp2EjUUqWhyn1mZ3seWvXy/xXqnDznlYi25mLai5+VR5z5bc9+eumuvrXq8TzjflJOseYk/rSxAkKZIm5kjYfq8dJp6o0Fpt52/XtUKn8w+tado9oMRavZg6Hykxpt+t+lAw9I318vem5L6XHLkLbe/6mpEiLEW89/OZ+Ve5RJIidp08/u/4vRMQPsJUIUkKE6EAjaOlrXpNtBIsABE2gDTa41M1KlAvYkzp08vU3M8qa4DYk3i2wHXlPW/41jDVoE2jbfr+vasxicUpaz4ZCV5Qn7IBgkgCZIvJ9DFq0pTERe/qdTfym14sarLbEwb78xMEGdtwOvSCaJiiw2pxYQLTa4skbqXH1QASegqLtae+zNIUUmUyT9bJKUNKMmMogSLFedRsqQ/F4oNqQS4EKJCSo2SJTdJVfKFJChOgm8C4HuvLTmSRBTYCCITJySQLyL2MX9ytjGf4Xg1ocQtwFDYUM/iCVFIPiCATcxMRvVxbyZ2zXMpkDy8V1W3IqRzClZJIgQbnntmvp5GpmMApxxCJ8SikA38pURcgATJOxoSSe5WGacFpT28FZ7BSQu8jQJKcyp0KUnlv/AM1e7L8HLuIb79C3RKZKlAhATKoXEyCARltrXndiYQSUycsi+WfCVCwmOZ51r+xrKQhby+qG98ptnuDl0KQIH2h0Cv0ozm5yba5IOOg51qSTMyRsfSmcKMobMaqKj6Kj7k1d41kInMAdL71Hw4fBGyAfcfmTUewXyXO+EpSoxmOUcpiYJ2sDrWM/aK5CGkc1KV7AAf8AqrYZgdYjqJ0019K5922xKlrbzKCiM5tyJH5U+P2hZ8Arh6NT/KgeajJ/0pX7itZglZYHSs1hEXbTzKnD/dkHnHdn+40YedKSCK78TpWeL1y1yUfcTY9yHUkHl99FsVi/Dm1ORV73sBpGvlWcxLsrnlV3EYj6MxyHOdRE1TVaZyLHpnjfhoP/ALxGYT5eyBRRDhTlUgwUwRGxBmsY3ipUOZP3K/wK1GBdEHNv+hR6Thk/xq3ONdibtJiFd0sBU5vgO6SqCCPLXb76rhanSkqATCUphPwpCUhICRsLadaocTfCnEIBEC8SYGwidN/lRHBTFUdOVnH6oYVBfFlhxoBPIisXxWEvKPMSfu/KtriDbrWD7RGFg9DS5+LK9ArnXkoFwFBP2XQP70H/APn8qq4g8q8whlt7mFNuegKkH/8AaK9c0rjR9PVJIO8WV3mGSrfKDRbsg8Vsq5iD7j/FCGfFhx5RUvYF+C8jkJHv/wA1ztbF1yjasYjwilQ3vKVSKk4NrybTc2/X68vAZVblA8pHymLdKVKrESVtE5dweltBred/K5qcp+EaSLeYMRr0I20HmFSogIEySLQDHKeXly/xXrSxMi823sNRrGlvelSoBJEo0uTaDfaY0jn12pmYGd7TP3a8gf1Ne0qJiJ9UXmOYjYXMEX5e1MeBMXJTAg776chZY39dKVKsYyXanHoKlMgZgkmVmbOA5VFI1MQRJ15c7eAKkgoe+kSDaPjaNwe7UbEWPhNifsk5qVKmAOxOCKYVmCkqEpUBGYSUmB9XxAiOc6i5nw7eRtxe6voU7gZwrvFbf+NC085cB2t7SoBKRZvf9GBbXp001rb4HA5ME2BYqTn/AKleIafw5R6UqVJk4GhyZriWZQKUqKT0ifeirOiiNiAPIW/KlSqbHG434TfT8q5x2jfl7+VIHvKv91KlVMXIs+B+AVdB5I+9xZ+4iiOKXb50qVdkPZPI6j9Ugc1nmKfjXYbMzECPPMPypUqP+LFSTnH4knBXMxUrlH4k/fWjw7uVJP33+VKlVcO0Ti69Xmd+QQ09mdUr+ka7W3vE1pMM6QIpUq0RM0VZ6+5asZ2pXpSpVs79JugivzQLwdQ73KdHApv1UISfRWU+lMDtvOlSrlR9Gw1wZ2WlJ5E0/scuMWpP2gr5UqVRfcouxrGyCK9pUqgWo//Z"/>
          <p:cNvSpPr>
            <a:spLocks noChangeAspect="1" noChangeArrowheads="1"/>
          </p:cNvSpPr>
          <p:nvPr/>
        </p:nvSpPr>
        <p:spPr bwMode="auto">
          <a:xfrm>
            <a:off x="155575" y="-1508125"/>
            <a:ext cx="4714875" cy="3143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01" name="AutoShape 9" descr="data:image/jpeg;base64,/9j/4AAQSkZJRgABAQAAAQABAAD/2wCEAAkGBxQTEhUUExQVFBUXGBgVGBgXFxgYGBgXHBcYGBcXFxgYHCggGholHBcUIjEhJSktLi4uGB8zODMsNygtLiwBCgoKDg0OGxAQGiwkICQsLSwsLCwsLCwsLCwsLCwsLSwsLCwsLCwsLCwsLCwsLCwsLCwsLCwsLCwsLCwsLCwsLP/AABEIALcBEwMBIgACEQEDEQH/xAAbAAABBQEBAAAAAAAAAAAAAAAFAAIDBAYHAf/EAEUQAAEDAgQDBgIHBwMDAgcAAAECAxEAIQQSMUEFUWEGEyJxgZEyoSNCUrHB0fAHFGJygpLhosLxFTNDstIkU3OTo7PT/8QAGgEAAwEBAQEAAAAAAAAAAAAAAQIDAAQFBv/EAC4RAAICAQMDAQYGAwAAAAAAAAABAhEDEiExBEFRIjJhcYHR8AUTM6GxwULC4f/aAAwDAQACEQMRAD8A6GlVqapcVC3B0NWEI505hocq0wgKqv3Qr1KYNYxPlg1cw5B1qkFGvUuRWAEnE8qjzUxp2amgHWlCLNTkLpha5Gqi1kGsYLNrqaJoZh3pogwq1AxG4mqb7dEXBVJ1UVjAXENUxtBq5iCK8aUANKcVsa21NWkYeo0ugDamDF1gIshMVL1qn3816FmsGy3M1Ph0xVBDlWUOUGGy4TNTNCh4fqZLppQlxUVVeIprzoSJUpKRzUQB7mguI47hpI75JPISfO4EUG0uTFx94bUNxD1epxaF/ApKjym/trTjhSdqdUwMpFZr1KCaup4erlVlvhyo5UbMD0t01UVbxGEI3oc4kisEmQ4BVhGLoehqatMM9DWMXBijSqRLaYpULMZjDvcqvt4qg7bahpVtrEbEUzFTCiMTzq0ACLUMQmdKmadIpQlwUkt01C5qUiiYnZFTgGq2GVG9W+9velZiRuocQyDenoc5Ux93aKyMMSIqy27Ql/EFNVF49W1GgajSLxQih+JxguAKCHFKJuatYVJJrUC7GEmkCTpNHWcKmL3qT92SNBRs1GfXMXrxpUUYxIRQx5SdhWTMSl1MdarqxNIM5tjVhhkcqwDxlypVYoVG9yFSMYUHasYeyuapdoe0SMMMiIW8RMbI6qjfp+jB2k4yGE5G/wDuKE/yp0zeZgx5E1hACtRmSSZM/q+9Qy5K2RWEfJLi8W66sqUokmQTv+QG1OyhETaYJAuQRFydEiI8/evVAJsDJ3Itl6jn59RUbDfjtGuVR0nr+uu1cpYsJUSI+ACxEm4Ol9/8damw61IMoWpKtJCjMnrvMAH0r3KAADJElB8uvPb51GmdIixHmRpHMQPnQRjZ9nO0RV9G8oFf1VaE9FD7Wt99PMnisaqucqJEKE3uIFwoz9yrT1NbzhePS8yldpNlfzD8xB9a68U72ZKUaKy8SpWgmpGcHN1e1WFqSKjLnKrClhKUp0SKiexPlUCwedVXaBiY4ulVKKVGjAUOEb08OzVtxsHb5VErCjlTWKOYfUOdW28XOtUO6I0NMLihqJrAsMJd5EVOhZoAjEDyq5h8ZFCjKQebXGtTDEDeg378dq9OMJ1tQoNhXvYuDVJ/GGd6oKeOxqFb5FGhWy+ceDr86qOYjlQ9xRpzSzpTULZfaM60ZwDwFZ8J51YRiAKDQUzYMYhNTLemse3iztV1jGKOlvOloZSDDjBVJIgc6HKaQJggxrcE/q496maeX9YiOhobhMAw2tSkISlU5ZlWmVFjJv66SY1NBGCLZJGlq9SkU9t60CpWssXo2YrqqVoW1prithUeIH0a4N8ivfKa1m7nNMbje/eW5rmUY1+EWQPOIp/ehBIBvopWwMCB1/XWqqPo7CCqLx9WZkaa/wCaWmnkfaQZ5m3KvPbs6kiygTdW4II/i1H4+/lSJgGeXzG99RqapYjGhsZlG4g3tO5PueX51lsZ2gccVkQCq5FpO9j0Ek86BjW4jjaE3soEAnRPKbnzI30oPje1wE5SVwbxJgxfQRvH6sIVwF1QDjiSrLyToNed/nRvs8tpQ7tpuQAc1puYuTuZmg2kVjib52AjvbAz8JSN5kfkOVbLsD2oDj/dX+kBN9cwlQv/AC5h7UB4q804C2ltMaFRgCdPCTBNM/ZHwJX/AFBSplDAUSdiVAoSnzuo/wBFXxU3aI5oae52JR86rqfok61VNbSd66yBUW+aYF1YcCdhVTEH9betYxOHqVA3cS4kkJbChsc6bzfc0qwQyelNKjQxL6q9OMIoUAvKbB6Uz936j3qn+9zvXocmiBsmXhKacNG9SI86eW/WmFIEGDUyjO1PbaFOBIoGohSz5ipFN8xNWErB1p6kcvvrWagcpqp8OBvFJ5vrXrWG6zRsFEePxPdpCokZhYeRp3Dsc06fAZsqREEEFI/E6Wqh2rWENoRHx5jPLKB/7qpdkHE/vOXL43EqB8J8RSAqTG+VG/IdKATVEDYGvW1GdD7VbWyrSI9K9RhldfcVjDQ/H/FQoUFFVh8XL+BFSrfSlQSpaAoxCSsBRvsJk76cqc0iSuALK5k/+NFCwlphvSLV484Abn0moCkzqfnUrOFBuT981jHocKtBQPtpjXMOwkIJC3VFGb7KQJVfmbD1Na3D4cATMDn/AJrMdtcUw6wpsKlxJCkk8x8Ueacw9qSb9I0VuYBpECLQPw3PIa61R4vxtDKROiRvadYBoTxXjgQco8RgwNyR8P4bc6AIbW8JdNs0gchAFxXHp8lm/BewKnce4RJDYNze45dBWo4T2fKFKGYNbAxKvQkQDrePagXZzHdyYQIBAN9TBgk/K1bLD8RWogWvUsjd7Hb00IuNvkZjOzjK8o8ZUNSVZlKM2+ISB5dOVT9m+Gow6zAkE7+/rRFWISy2VhACiDYD4j+NAsXx9hsJzu+M+LLGs6305Urbex2RxQi7ZbxnZ9kqLfdyly7apAnWUX0InTWBNaHsyy1gRhsHZT76ipwgyc5QpWY2BKRkyjoCaocK7Rh0htKRlVrfQRYjrUWF4qheNWpbeYjMlS4V4GwkIWhEE5MyUJClHbQgmunDOji6vHFbnRF4QqEpIg6HYjn5GhuIwiwYsZtOwO369N6tv9pGSypxsBcCQgKSCrYBJ0gyLzFc9x/aziAeW0MImSSqCAoBrSSG3AR1Kjab116jzlGzY/uqzNrTE1VxTRSN7zcXj0HrTXsY6kNpcK0tqgFU3SSAUhREiCZTmzakedQqxDcFZWe7TZJtCrBRKQNRER0BOkUbADnMOSZUTmtMDpG5pVTR2xwRH/dWOlvzNKtaGpltKUipCRVMrvrentEnShYpaQ3PKrCGBWd4rxxCEwFDMDEZSbgixmwtN6IcGfUVAqhaPCYSBm13BIt11nyraqNQZU2EIUtU5UgqNtgJMc6Zg+IMONpcCyEqmMySNCQdo2O9Du1PaRttPdZggrSoHMAZSQU7GUnWDEUO4JhFOYcd0+oplQypcUUgzJBAMCxmI+tSym+xlFGmTiGiQA4kkmAJ1J0FTHDnkaAtYFwLQSteVK5jMDAkkpEkRY6VpP8AqaOR/wBP4GhGbfIXFESMOanS0elVMLjSX15oyEJyzzvbzvV7DLcLykhHgCEqmLXKhY87GjqNR4hq9wPavOIvNYdKXXAuLpATe+ukgaZjV91JQCtWgE6CsZ24lWIaGYgFgGL7rXtppv0FDUah3bR1LgYW1dCmlKEgg3JGh0+GoOyrUYthUXzEe4Ukz/caqrxSXWGEA5S22GzmuCSSqRB0qzwx4sOBwlCu6WAoSpMm8wYP2TtRvcOkf+1TijiH22k5QkFuwGpWTJPoAByk86o8N7U4lhtxCSlQQrwhSSfiNxMzEyY2mndtn04rFZ0qICCiAQNUag+Kw1vfyoM9i0IUppQWTDWZRygmwGYDe8CTTXsJW4Y7K4l1/HNKdWVkFJEkmPEbX2En3qLtDxDvsS4p0gEKKUp1CQk5ZHh18Iv0FUMHxPunQ6xIjKBnAM5bGI6xe2hpYrESrNkblcqVIUblR08Vtz61PVReOGUlsdc7N4xteEQsuZilsFwk6QLk+x9qrt9sMD3mTOUkmMxbWEHr3kRHUmKy/ZDGqVh8YlQT4WFJQEgycwXa5JJmstwvCvB8s4jKwjIVpW4n4zmAyJ8QSVGVW18OlMmmTnFxdM2PbLtEpK1omAkkAbWkT15zXKeI9rVhZ8MmTFavj57xVySrUzeQdFTuDe/OgmO4YlbSgEjMASOc8vWoN7j1sZDDPw4peTOlWx1Tyg07EPwQqSAbc9OfWjHFMKhhhB+1f0BE29aF8RAUmAP1+VLyzW6oY1ixIj9c/WtRw3jCdP1z/XlXP2V3jcUdYeAEpO2+oMCfbn5Uk8ZXDm0s6Bw/jCM2dV8sgcs3+B86EcSxLLi5KEgSTAECetZxp+U+X56/IUSw2BLnhLmUfyyDOlxvO4qWmjr/ADnPYN8PxCcim0nxo8SfOPxH4Vo28O06vMh1KcjRUQlXxvKSUqzpH8xIJB/E8+ew6mH0nOXJSBOlxYW5QBrVBeOUhWZKlJJ+ySD7zpVcezObLJtV4CvDOD4zDuRJ7gOZc0S24mSA4mT4JiRvaIogMTiWlKU24pK1ACFytsgfCATp6+VBG+3rqIQ8hD6B9VSnEqF9lIVbXdJovwTibGIIygphMKDrqZJhR+GBnsCZGm4rs25Rx20D8T224giULcUgRBASgT6lJPTW21SI/aA+UtpdZZdShRX9ICvPJVAUCcsAGAANqk4hhlLUopGdJV4UhQyiwsJQq3rFC/3VCYS7laOaLgqi06C8el9qb0s1yRdwnabC5fpeGYdxwlSlKACAZUSAEhNgAQPSvasMcOwBSCcSon+FlYGuwJmlW9APUVD2wegkLRm0H0YgabTc+tT8N7WvBIC3oiwIaTJAAiYm/oKbguAJdMAA72hAE9ERa280Vw/YtKFBaVlJEEQlKgFDRQK5M/lpUm0USAGP4mp5aVKUVGNST52BsB0AAredjVeBJMiTlBtb4RPzNYnHs53iFKWso8N4jKk7JSn8a945x1SGU4cJyhck6/Bbwwb3I56TQitU0gyklC6KXbQqxGPxC0qCkheWZiMoCDaJgFJE7xqdaLdjuMHBOoaSHHw/dxDaC4oJTIStKBMwSZtcTyEY7FPQQpHhVpoL9IrcfsbdSeIuKJCXFNKywAMyi4lRKIAAHxWA3tABFWyQcX7ieOakvedcdZBH0iPUJt/ao29DVc8KQoyPEdTBAJ80qMj3rXIcMX13qu8y2qMyEKgyJSCQeYOxqdDGQxnCcgKswhKSTEgwMyrAm+vOsJ2n493bgT3mVMTe0wSJjn76V1/H8MacEHOkW+BxaDYzqkiszxP9n2Ff+N3Em+aCtC05ucONm/rUsuFZY6XwVwZnhnrSM52S7UJxaFs5yvLAUCVfCqwjcwR6WpquGgqSlClIhMnMSsZs0RrIST4o6mi+A/Z8MO/mbxeVsj4FNAqKoN8wWByPw8xygu/2ehCEpdQpYgFZTlmFhUWzR4cw9BTQhoWmPYXJNzk5PuZTGcNOY5S2mSmAlRypACRY5YGuhI8jSd4XiC2V5M2bxw2STMKNki/1tBRnEcExKVFQHeAEKGXKbgDYkHVIvFvW1V7GuMwXSG5ICe+a3FrZr3NZzrkBlXX1pcUkocQo/EtSSMoym0LEA2Him02qHgb2UqQSEgmEg2AJgmBzkg/81qO0XFHAxPfhGuUhIVmsbDMfhGuu3rWPTxN50AB7MQc2YNttkmCIzZSoJ1tamj6lsbZchF7FIVHhCib+GQqJEJCiTf4jobk2p2KeZCUqCXRMgBS0k/FqSEJBvPLbrITtDj8TDS8ved2VfSthAWJSUqSo5DIub5PXWrnY7iYxLpQ+CUkZWlFCD4gVledScsEgjYDwxr8WcWkPHK+AtwvjOTN3GYXTIkLUv6oSlGTmomxrTNMOPpBxIKYJKALEawVQcu+hBPloZsDhcO2T3cBcEFaQLXk66D7/AEEPxbgRqvOeUyT+FQ1DN2Yjira2nMrm3iSocjbMkbpsQQeo5GntYlCkyIChrGnKU9D1ql+0nEKZDatVlYBnQCCSgdNPM35ABOE4/OJR7bj7Qj0pqtWSezPe2ZK14ZkDQqP9Mz8rVTfY1T6f5oj2gxCArD4gWElpX8JIBk+0+RqPGLBMi/I6+VJJtUXxwUovyZTE4IpVfQ3B2Iq8poBOW8gfl9xqzilkpAO2n660NWohc7kRPMAg+9qqnaOdppj2UdSYvR3AY8BAvPTla8dbj2oO0MpzHQifWP8AIr3EYnISQJG3Xpb/ABSuF7jRlQT4q5mymZy6dRzB9B7ChDywqSk+m/oI86lGLkCAUW0mR53qph3JcRm8IKhJ0gSJN9KMYgbsn4XwRbrikNoU84m6gmyUD+Nw6HUQmSdAZtRPhocYdIQpoIKVqUMrWYFLS8sFUrgecm5MyTWo/Zvi0sJW2rVapWk2MQAOc6Hpr1rUdo2HynvGHnEqQhzKkOLCVy2qAEhQSFTliQR5G9U170BLazmeGxrq1rcdMLVCiQlKLZRlUEpAABgGRrrek7xJxaFlRzRBuNQVQbi+pFaLh+IfdSr9/Ly1gjuypU5U5QTBBM+KdSdKmXgWD4YIEBOu11e05aSTSdWPFt8I5+4oSbKFKuiI4fhQLFEfz0qGxtRbwGJyJyhtKE/wrB9TIEn1oo3i0HXOOoyj7lUIThDyV7VaZwavsq+f50aSBbLTPB8ITOUnzn865/8AtNYabxbaWhlSGArf4i45rPQCuk4TBK5H3rmX7U8oxuVNlBtCV3m91jy8K01XClqtE8remjJYhenOuifsv7KjGIW8p1xlTTgDamikELASuSSDa40rm5rafs+7dHABTJZ71txebwqCVhRSlJgEEKByptbe9Vm7IwS7ndsPxrwJzqClgZSZHiKbZrWBMTHWmniYUZmuMYrtYyTDMoTBIReeZ09d6nwHaBxYJbBUEwD4gImSJk2FjfSxqFs6E0dh/wCoRqajXxVIrkWK7VPIMLbWj+bQnUgKFjaDYnUc6ixHa50BByK8ZKUAfESCkaHnmEc4Na2azq2I4kSRCFqCTKo+qBYk9BmTPKahXxkEiJJkaecE+xrGupxiXku5kNnI4gye+WkuAAoXIGVsbJvFomBRrsTwsYsPpxCc0QEKzSq2YKKARoDE66p1maCe9A1VJJm24K7OZSxtCAqwUbnfe3pJobi+0KENrLwAQkHMlQm32Sk7zaDzqFeHfwSW0YRgvhKiV53EpXlgzkKyBJmybC1+dWO13AGseypC5QuxQ4kQpKgCASAQFpgkZTztBvTrgLOM8Z4kX3VFCA21PhbBJCdISCdNiYsLQNAKLrygUpTzTJ6kx7Zc1vKvOK4R7Au9xiEkGCUr+q4PtpPL5jehWK4gBmSJKlGZBjLYJB9hMU3CFCn/AF0tkiCYFwDz2Ht86hwy+8xCe7BSVymEkiVgpCSQnXcf0nlQFeLlWZWutdK7AcPDbSsUoStwZGZHwtCQpYGylqzX5A7KpHKlYUrZpG2j4VKVlCgPAUjMDtmMj1BB9KtMiVhElUeJSiACRqEwAIGlveq2IdQEpWskFEKgEjMY0sRab3kaWNScKWSlbqtVn26DpXKy6Md+1xWbuEjX6Rz2ygf+o1hHXlISy43aSpJ6mc4n++38p5Vq+3eIKsWE6hLSfcqVPyArPcEZzBTZuLmOSkyoH+3vB/VXVjXpRzZZabYZxWIOMwBBhLiHGwmbSFJcISSdBKSBOmY6Saz2A4qtmUOJzAGIPhIPnsehrZdmWQGTIkd4yCN/hdANthmHzp/a3hDCsOnukE4kkDaTzGYxygAba3pni2ZzY+t9SXn61Rl8ZxdlaTlzJVyUPxFjVJrEotKhqdjy50KKfMV42ypaglAKlHQAST6CkWJLg7ZZXPkOvLkDKdDOnuDy0+VImR5ajpsfkNKiThA0mSrO8CPCkjImBopX1lC2lrHWpsGAoOqjRN/LMB8pHtQcaJ6kQvPGDFo/Roc1LiggXKiEp8za4qy45ZR6ffofupjae7ZLn13JSnTwoMpWuP4vEgf19Koo0JCV2avC4k4bGKadlTa1qUk7pJMyk7fcd5rozLyu7lBCosAdSeUaTvYXA9K5dxVX7xg2cQm60QhfPMnc+Yg+orU9iOK94jKSLg68v8a+lc80dMWa9hhLkFaAF6kEfMUG7X4FxLDy0ODIlsy1BknTMlYMix0q9hOCAiHVqkTCkLUBFoFiOnlUXE+zKe6VDryoBVlUc4VF48XlWiZ8gJPYzD5UfAqUIJUAIKihJUfFeZJ/IaUqONdmU5RDxIgR9GjSLajlSp7ZlVcEv/U0D7R9B+dTI4sjYH1I+7eg5YZggrWfJSQfSASK8w62BoHeVyZ2P/yp3+R5Vz0x7Ro2OPNjX5wK5r224QrEY117OhIcykAeIgJQlFzAv4J9fWugYZCCkqShBA2KoUq8WEgmPwqpxloOs/8AZjKQoGTbY2Us29OVWwXGe/clm3jscl4jwhKEgJUokak7+lBwSlWtwda03F1QFdDWaxqIUdtD7ia6pqmcuNt8mkQ8heHByAqzySCAUkoNzYkgiE35JO1V+EvqQuUZwIvcwYMpnKBMH8eZrX/s+4UsYZCs3hWe+KSFXAcKLlNx4WlGRa4rTlrALQTi+8bgeKFoUkEp0BhSlGE2+6oyyRujoUXRiOIOqfKlOqK1kmbEkXIjKIE/lWj7OcEwTSErx4Wk5pT3aDaCIUXUCExM+EyInMNBa4b2TU806tnxhD7raQVQciSAiIgRlIPPkKxPap93A4tIQpxCcqVqTKkFfiVmHimDAjeLUE99h4qPM7+R0tvtpwhpIbw6CvJJA7tTyjPxGVLmeqjVrgvHw+EuJWvAEeENrbSltbZA7rPmTBKvGQUZTtffmiu3TzKy2+y2+AVJVmAOYKF5EQQU5bGdAdhVrhvGcKQVYfGfuzix4mMSwp1okKCk5XG80AKSggZbFNhFjVZE9tNAnhUfUpX7uH9/NnWXOPBuO+U3e4UjMCoW+JCjKRdOk+XJ2MSlShJKTaZt89DytyrjvajFYl1tsqX3vdwgrZcSUwUgSUtwpAlIHjSkzUXC1OuvtlLjacqczhdKhCQUgypMqmVKvI8xW2FOj9qewGFxzpccexCXUoCAElpSEgSbpyyk3JOdSbnXlxXiXAnG8QWmilxJdcabKFBychAuUpBNlJuBebDaupdmhh+IOPsFRZWjOod0UOZk5wjOk93l1UnkRaenN8LxHEMPNqwyF522UtpUE5yhSk5idCAtOYp/p22VNtu1XzDp8blfh/Zt9WIQwtuFKynxKBCUFRSVqANwIUYkGBOldYxmVCcqRCEJCEjkkQkewrIdiH34c7xtpAQkZT3LaHSTCTKkgKMpCgSqSZ1rR8VeHdOHbIT7XqWR26KQi1yP4hh1FQgzmsOg31osW8iB0Fe4DBkqK4BiQOep603iCtQbHrUGOcq45ipxryuWRI8so/E1Dwlsd4kAaJcJ/wDtqAPuU1SxCyp94/acVfkkEgUR4KfGSdyloeZOdR9mwP6q7YdkcWd1CUvczWcFaHdgc3Adv/GjedR9KBTePYRf7uS0YWVJgDmlQI0tBAFvOLVDw96EI6l71u2P9lGcMQruxqCSY12jTUG/lV5OkzyMcG8kPc1/FnP+1eDHgxITlDshY5Oi6v7rnzSrnU7HDlMIKEiHlAd6vdsGIaSdjzI1NtBW9S0lAfJbS4ES8ApKVBDiUSlQCtLk3F/Fbeh/CcBICiZUvxKNpzG9crltR7SW5nuzfE3eGrcW2lBWttSQViSkEiTMa+G/OhqcPkbeV9YsqVyiXGxp/VWh4/hgt/KkSEiFR56fKqb+D+jeVMy0seULaIHyqijaOWWVLJTfev2/4Y5Z8Mc0A+wj8KtcZRDvd3yp+iEz9RITvpJBMcyabiGJDfVKk+yif9wqbi4CnVqm5yOf3tpWfmqmKYpJrYvdklT3zB0cTIG2Yb+cH5Cl2XxSmX1JmClVqH8MxXduoXyN+oNj99WuKfR4oLGi6jNbnTHg7DgMeFo0A8rWothl5hGsa9RWD4LivCK1GAxHiMHWoLYq1sX+ENyy3OoSEnzT4T91KoOEY8BoAgk5nJvF+8VtSp7EsCdyBt7ipkNgXv7mKg7zrXgxA9f0aekLYRbX0qHieLIZVpMRcc7WqqX/ANR+FD+M4j6Jd9gbnqKaHtISb9LMDxoZfCTJJg8vfn91D8ZgIYaUBdx14A/aQ2Gkpj1LlWOL8zIEiLQNDpRHE/8AxDDDLaT9EFKJixKzOs2MyTrqKrl5JYTo/ZoJQy0gHwjCsp2HiOckkTIuT7mvcS40nLMeESIJzcpgHnvPKstwbEOoSEuEShIQCSJyico8PUn2GtGX1CSjMFjUKBJChsfSRIvBkbVzShZ0KVHvBuNOMIWpvdajc2kkQAmQZACiY5jpVPt/xhOLwAQ8G1Yhs5kKTrAOVwJj6hRKjp8A6UzBOQM6sqmxmKkgoSo6n7UyFAK0NFsM5hEplxta1woEQQ3B9ibdd9N6CjLVYdqOcYnKpeHdUnOFNtZhAOYoASsQdScqhHSm8a4eF4ju2shWTe4CQdSCdo3PnR3tYlgtg4dvuwi4A2yq8X1iRPfT6E9azeJtiC6jTOVC3MyBHL8KeWzOrClOKVb8WFcMosLWw4hKwVBVypJSspgrQpBtn8M84RyqmwhK3QAhtsmQCc5GaxTJcUrcjTnoafxTiCn1hxQSFAJTIBuQLEySSbG9PwTiUOpWpRSi5JCQo5SkyACYmCR0knapKUqVnTHFHfbev4+thvDYRDTjzebJltGVKDmSQrxhsDOUzlUm9gpSSSUisq/m0Kif6swHPQ6yfbL1op36QlKlpSSBcuLUra0NpMgADSDpQx1QzHf+mLyRpsJzCIFs3MUsW27Z0zxxhGr3NR2Kw2VnELtctgHyDhUP9ST6xtRjAud4hKT9rIfUj8DQ3svbAuqJiXVXPRtuT111p/ZF4FTgmbhY9jf7qZnmZfaNm04u0LgcqH8TxeVC1HZJJ9ATSQ7I3oV2oejCvf8A01D3BFKluTfBzfBL8M7kyaN8JRC2R5uH+ZYBH+gNjzBoBw9vPlRpmUEk8gTBPoJPpWnwCs6wv7RJ1mJ2k8tK9DDG5Hk9fk04mvJcw7g8H8zoP98/ca0/DRLiNPhJ+zuNtvasowmFpEwStwidAPCkE+agfatNwRmHhIg5YJE3v1H6tTyXpf33OTDJLPBeV/qTcRkhxIPxLAOsEeDNvyBqXIEESYyj5Ab9a9QApY83VbXMpQJ9D8qfjj8cWsEgXI5n5A+9c0YapJHq5sqxY5TfZWZ5MreKAbqTmG512+Ve47D5G1IPxFh5RHKIN/nXiklGOZMWIKT5Gw/1FPsascTQS+4CCPoHxG//AGln8Aa7pxpSPnsGVyyYm37/AJ7/AFMNjG4bbVycj+5M/wCwVHxQgOCSLtMnfZpKP9tF+I4ScM4BYgJX/aoT8s1DHZcabWZK2/olTcZFEqbUAdBmLiSOqedc+RUz1OhyKafxf1/sHECLUY4033mGbdGqQCfMa0ICACdqNcFXnZcbO0keR/zNRlxZ6UfAa7N4rME31itThcV4wOaSfUQa572Tfykp+ySL8tvwrbYQ3SsaXT5WFv1yNc7VMrF7AjinGcaw6ttl1aWwoqSAkEAL+kich3UaVatASRcA0qNobYo5tIv+YtzqMrjb2/x61GXNLn0Fvy/4phUDYfr31/WtVID1PDfptf1mquPClIITEkXuI+dvX251ObA2iDsNOX6/zLVJJGwuIJv+PnryrccGavkzjvCQsS4vNtaLR1mJ9a8wnDEAKIzQOZ5f8VpUo5XPX7o9qqueFMAdLx1OmtLu3cnYbSVJUCeHcRlZy5keHUKUCfFoYMTHlvrV3DglJV1V4jYfETdRjnS4g6GESECScoAsJvJMDQAE2+VzUPD8RnClFCQomLJSkQANQAINrzedb04Cy7iZCklWqSLAkHUeFQkEXGpG4uBNefvilKCUoUonQqWEX1NryLEkyLD2kQx5A9RblfpTzkQjUgLspRCjMD4L6TqY1ttmBBirjXyttTbWQnKoFKQZeURdaA4VHKLhIsqAojUhOQSIsYtKT6Wv52rZzm+Em4ITaAbkWsDm1+e8SCxmCK3VFditCngQZEAlCiom4JWkJHhMqt1pXbOnp5qMt2CyNf1pf8ugqWZSPbrzEdb/ACikBmEpIUOY/Efr8KY2dR+rf861M9KW0k/vx/YW7P4BDl1mzZBKAPCfCTI5gEZoF4RY5jFC8c3LiggQMxI2idBMbCB6CPhMyYTG92ogEArEb85BtBkESIIgydop2OdaBlaioqEk2F9wABEeVqpGLe5yZcyhaXJqP3co4e23vlUoxvnUpQPsU1R7HmO8V9lHdn+bNI+QNHscj6JCfsoSmOUJA/ChPBMMEpdI+utI/tB/99T8nM227NCkZWwo2ED8LUD7Y4mcG4eYAHqoCjr2gtaf0Ky37QH4w4H2lpHpBV/tFaC9SBLgxfD1wpPWR7gj8a1fBLtpNZLAjxp6Sr0Skq28q2HAhDcdJr0sHJ4f4n+miRkJ78AmCpZJOuVKg0J/0rNaxkpD6cipGUiTEz4bFSPCqL3+6sa8D34jUgR51o+GvkqSozooGZ2vrF9OdPOPpf33OXBNfm47Xjf5UF+FKByHQhI06rJN/wCmoC2XDKD9aTbnvr51Twb8BNjZsb7wo/7h7VcwTijF7rChE9TlPsKn0kbnZf8AGsrh0+ld3+y3KPEMOblMzlhMa/FqPKxqJt/vf3lwa92kf3qQg/6e8o9xLwIKEgTAIISSTYgGeQuedyaz2DAbYjVbxDihsltOYIT/ADEqUekDnXRl9qvujy+kSji1p3S+FNrj370QIYC0qSdFJUn3EVlcIsBPi+FQyr5hJiSOoICh1SK2TY3rIvNw46n+In3v+NJmXBbocjV/Jg/ENGTMZh4TGhjcHcHUHcEVPwFzK8BsoFPrqPxpjhshU3IKD/M3AH/41Mj0NVmjlcQrkoffeuRq0fRJ72E8P9FilDQKE/h+NbrgxzNRqSbecW+6PWsT2gTlW2sc49DatN2ecPdzOh/EXrmkdMeQ4HTypUxTp2EjUUqWhyn1mZ3seWvXy/xXqnDznlYi25mLai5+VR5z5bc9+eumuvrXq8TzjflJOseYk/rSxAkKZIm5kjYfq8dJp6o0Fpt52/XtUKn8w+tado9oMRavZg6Hykxpt+t+lAw9I318vem5L6XHLkLbe/6mpEiLEW89/OZ+Ve5RJIidp08/u/4vRMQPsJUIUkKE6EAjaOlrXpNtBIsABE2gDTa41M1KlAvYkzp08vU3M8qa4DYk3i2wHXlPW/41jDVoE2jbfr+vasxicUpaz4ZCV5Qn7IBgkgCZIvJ9DFq0pTERe/qdTfym14sarLbEwb78xMEGdtwOvSCaJiiw2pxYQLTa4skbqXH1QASegqLtae+zNIUUmUyT9bJKUNKMmMogSLFedRsqQ/F4oNqQS4EKJCSo2SJTdJVfKFJChOgm8C4HuvLTmSRBTYCCITJySQLyL2MX9ytjGf4Xg1ocQtwFDYUM/iCVFIPiCATcxMRvVxbyZ2zXMpkDy8V1W3IqRzClZJIgQbnntmvp5GpmMApxxCJ8SikA38pURcgATJOxoSSe5WGacFpT28FZ7BSQu8jQJKcyp0KUnlv/AM1e7L8HLuIb79C3RKZKlAhATKoXEyCARltrXndiYQSUycsi+WfCVCwmOZ51r+xrKQhby+qG98ptnuDl0KQIH2h0Cv0ozm5yba5IOOg51qSTMyRsfSmcKMobMaqKj6Kj7k1d41kInMAdL71Hw4fBGyAfcfmTUewXyXO+EpSoxmOUcpiYJ2sDrWM/aK5CGkc1KV7AAf8AqrYZgdYjqJ0019K5922xKlrbzKCiM5tyJH5U+P2hZ8Arh6NT/KgeajJ/0pX7itZglZYHSs1hEXbTzKnD/dkHnHdn+40YedKSCK78TpWeL1y1yUfcTY9yHUkHl99FsVi/Dm1ORV73sBpGvlWcxLsrnlV3EYj6MxyHOdRE1TVaZyLHpnjfhoP/ALxGYT5eyBRRDhTlUgwUwRGxBmsY3ipUOZP3K/wK1GBdEHNv+hR6Thk/xq3ONdibtJiFd0sBU5vgO6SqCCPLXb76rhanSkqATCUphPwpCUhICRsLadaocTfCnEIBEC8SYGwidN/lRHBTFUdOVnH6oYVBfFlhxoBPIisXxWEvKPMSfu/KtriDbrWD7RGFg9DS5+LK9ArnXkoFwFBP2XQP70H/APn8qq4g8q8whlt7mFNuegKkH/8AaK9c0rjR9PVJIO8WV3mGSrfKDRbsg8Vsq5iD7j/FCGfFhx5RUvYF+C8jkJHv/wA1ztbF1yjasYjwilQ3vKVSKk4NrybTc2/X68vAZVblA8pHymLdKVKrESVtE5dweltBred/K5qcp+EaSLeYMRr0I20HmFSogIEySLQDHKeXly/xXrSxMi823sNRrGlvelSoBJEo0uTaDfaY0jn12pmYGd7TP3a8gf1Ne0qJiJ9UXmOYjYXMEX5e1MeBMXJTAg776chZY39dKVKsYyXanHoKlMgZgkmVmbOA5VFI1MQRJ15c7eAKkgoe+kSDaPjaNwe7UbEWPhNifsk5qVKmAOxOCKYVmCkqEpUBGYSUmB9XxAiOc6i5nw7eRtxe6voU7gZwrvFbf+NC085cB2t7SoBKRZvf9GBbXp001rb4HA5ME2BYqTn/AKleIafw5R6UqVJk4GhyZriWZQKUqKT0ifeirOiiNiAPIW/KlSqbHG434TfT8q5x2jfl7+VIHvKv91KlVMXIs+B+AVdB5I+9xZ+4iiOKXb50qVdkPZPI6j9Ugc1nmKfjXYbMzECPPMPypUqP+LFSTnH4knBXMxUrlH4k/fWjw7uVJP33+VKlVcO0Ti69Xmd+QQ09mdUr+ka7W3vE1pMM6QIpUq0RM0VZ6+5asZ2pXpSpVs79JugivzQLwdQ73KdHApv1UISfRWU+lMDtvOlSrlR9Gw1wZ2WlJ5E0/scuMWpP2gr5UqVRfcouxrGyCK9pUqgWo//Z"/>
          <p:cNvSpPr>
            <a:spLocks noChangeAspect="1" noChangeArrowheads="1"/>
          </p:cNvSpPr>
          <p:nvPr/>
        </p:nvSpPr>
        <p:spPr bwMode="auto">
          <a:xfrm>
            <a:off x="155575" y="-1508125"/>
            <a:ext cx="4714875" cy="3143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03" name="AutoShape 11" descr="data:image/jpeg;base64,/9j/4AAQSkZJRgABAQAAAQABAAD/2wCEAAkGBxQTEhUUExQVFBUXGBgVGBgXFxgYGBgXHBcYGBcXFxgYHCggGholHBcUIjEhJSktLi4uGB8zODMsNygtLiwBCgoKDg0OGxAQGiwkICQsLSwsLCwsLCwsLCwsLCwsLSwsLCwsLCwsLCwsLCwsLCwsLCwsLCwsLCwsLCwsLCwsLP/AABEIALcBEwMBIgACEQEDEQH/xAAbAAABBQEBAAAAAAAAAAAAAAAFAAIDBAYHAf/EAEUQAAEDAgQDBgIHBwMDAgcAAAECAxEAIQQSMUEFUWEGEyJxgZEyoSNCUrHB0fAHFGJygpLhosLxFTNDstIkU3OTo7PT/8QAGgEAAwEBAQEAAAAAAAAAAAAAAQIDAAQFBv/EAC4RAAICAQMDAQYGAwAAAAAAAAABAhEDEiExBEFRIjJhcYHR8AUTM6GxwULC4f/aAAwDAQACEQMRAD8A6GlVqapcVC3B0NWEI505hocq0wgKqv3Qr1KYNYxPlg1cw5B1qkFGvUuRWAEnE8qjzUxp2amgHWlCLNTkLpha5Gqi1kGsYLNrqaJoZh3pogwq1AxG4mqb7dEXBVJ1UVjAXENUxtBq5iCK8aUANKcVsa21NWkYeo0ugDamDF1gIshMVL1qn3816FmsGy3M1Ph0xVBDlWUOUGGy4TNTNCh4fqZLppQlxUVVeIprzoSJUpKRzUQB7mguI47hpI75JPISfO4EUG0uTFx94bUNxD1epxaF/ApKjym/trTjhSdqdUwMpFZr1KCaup4erlVlvhyo5UbMD0t01UVbxGEI3oc4kisEmQ4BVhGLoehqatMM9DWMXBijSqRLaYpULMZjDvcqvt4qg7bahpVtrEbEUzFTCiMTzq0ACLUMQmdKmadIpQlwUkt01C5qUiiYnZFTgGq2GVG9W+9velZiRuocQyDenoc5Ux93aKyMMSIqy27Ql/EFNVF49W1GgajSLxQih+JxguAKCHFKJuatYVJJrUC7GEmkCTpNHWcKmL3qT92SNBRs1GfXMXrxpUUYxIRQx5SdhWTMSl1MdarqxNIM5tjVhhkcqwDxlypVYoVG9yFSMYUHasYeyuapdoe0SMMMiIW8RMbI6qjfp+jB2k4yGE5G/wDuKE/yp0zeZgx5E1hACtRmSSZM/q+9Qy5K2RWEfJLi8W66sqUokmQTv+QG1OyhETaYJAuQRFydEiI8/evVAJsDJ3Itl6jn59RUbDfjtGuVR0nr+uu1cpYsJUSI+ACxEm4Ol9/8damw61IMoWpKtJCjMnrvMAH0r3KAADJElB8uvPb51GmdIixHmRpHMQPnQRjZ9nO0RV9G8oFf1VaE9FD7Wt99PMnisaqucqJEKE3uIFwoz9yrT1NbzhePS8yldpNlfzD8xB9a68U72ZKUaKy8SpWgmpGcHN1e1WFqSKjLnKrClhKUp0SKiexPlUCwedVXaBiY4ulVKKVGjAUOEb08OzVtxsHb5VErCjlTWKOYfUOdW28XOtUO6I0NMLihqJrAsMJd5EVOhZoAjEDyq5h8ZFCjKQebXGtTDEDeg378dq9OMJ1tQoNhXvYuDVJ/GGd6oKeOxqFb5FGhWy+ceDr86qOYjlQ9xRpzSzpTULZfaM60ZwDwFZ8J51YRiAKDQUzYMYhNTLemse3iztV1jGKOlvOloZSDDjBVJIgc6HKaQJggxrcE/q496maeX9YiOhobhMAw2tSkISlU5ZlWmVFjJv66SY1NBGCLZJGlq9SkU9t60CpWssXo2YrqqVoW1prithUeIH0a4N8ivfKa1m7nNMbje/eW5rmUY1+EWQPOIp/ehBIBvopWwMCB1/XWqqPo7CCqLx9WZkaa/wCaWmnkfaQZ5m3KvPbs6kiygTdW4II/i1H4+/lSJgGeXzG99RqapYjGhsZlG4g3tO5PueX51lsZ2gccVkQCq5FpO9j0Ek86BjW4jjaE3soEAnRPKbnzI30oPje1wE5SVwbxJgxfQRvH6sIVwF1QDjiSrLyToNed/nRvs8tpQ7tpuQAc1puYuTuZmg2kVjib52AjvbAz8JSN5kfkOVbLsD2oDj/dX+kBN9cwlQv/AC5h7UB4q804C2ltMaFRgCdPCTBNM/ZHwJX/AFBSplDAUSdiVAoSnzuo/wBFXxU3aI5oae52JR86rqfok61VNbSd66yBUW+aYF1YcCdhVTEH9betYxOHqVA3cS4kkJbChsc6bzfc0qwQyelNKjQxL6q9OMIoUAvKbB6Uz936j3qn+9zvXocmiBsmXhKacNG9SI86eW/WmFIEGDUyjO1PbaFOBIoGohSz5ipFN8xNWErB1p6kcvvrWagcpqp8OBvFJ5vrXrWG6zRsFEePxPdpCokZhYeRp3Dsc06fAZsqREEEFI/E6Wqh2rWENoRHx5jPLKB/7qpdkHE/vOXL43EqB8J8RSAqTG+VG/IdKATVEDYGvW1GdD7VbWyrSI9K9RhldfcVjDQ/H/FQoUFFVh8XL+BFSrfSlQSpaAoxCSsBRvsJk76cqc0iSuALK5k/+NFCwlphvSLV484Abn0moCkzqfnUrOFBuT981jHocKtBQPtpjXMOwkIJC3VFGb7KQJVfmbD1Na3D4cATMDn/AJrMdtcUw6wpsKlxJCkk8x8Ueacw9qSb9I0VuYBpECLQPw3PIa61R4vxtDKROiRvadYBoTxXjgQco8RgwNyR8P4bc6AIbW8JdNs0gchAFxXHp8lm/BewKnce4RJDYNze45dBWo4T2fKFKGYNbAxKvQkQDrePagXZzHdyYQIBAN9TBgk/K1bLD8RWogWvUsjd7Hb00IuNvkZjOzjK8o8ZUNSVZlKM2+ISB5dOVT9m+Gow6zAkE7+/rRFWISy2VhACiDYD4j+NAsXx9hsJzu+M+LLGs6305Urbex2RxQi7ZbxnZ9kqLfdyly7apAnWUX0InTWBNaHsyy1gRhsHZT76ipwgyc5QpWY2BKRkyjoCaocK7Rh0htKRlVrfQRYjrUWF4qheNWpbeYjMlS4V4GwkIWhEE5MyUJClHbQgmunDOji6vHFbnRF4QqEpIg6HYjn5GhuIwiwYsZtOwO369N6tv9pGSypxsBcCQgKSCrYBJ0gyLzFc9x/aziAeW0MImSSqCAoBrSSG3AR1Kjab116jzlGzY/uqzNrTE1VxTRSN7zcXj0HrTXsY6kNpcK0tqgFU3SSAUhREiCZTmzakedQqxDcFZWe7TZJtCrBRKQNRER0BOkUbADnMOSZUTmtMDpG5pVTR2xwRH/dWOlvzNKtaGpltKUipCRVMrvrentEnShYpaQ3PKrCGBWd4rxxCEwFDMDEZSbgixmwtN6IcGfUVAqhaPCYSBm13BIt11nyraqNQZU2EIUtU5UgqNtgJMc6Zg+IMONpcCyEqmMySNCQdo2O9Du1PaRttPdZggrSoHMAZSQU7GUnWDEUO4JhFOYcd0+oplQypcUUgzJBAMCxmI+tSym+xlFGmTiGiQA4kkmAJ1J0FTHDnkaAtYFwLQSteVK5jMDAkkpEkRY6VpP8AqaOR/wBP4GhGbfIXFESMOanS0elVMLjSX15oyEJyzzvbzvV7DLcLykhHgCEqmLXKhY87GjqNR4hq9wPavOIvNYdKXXAuLpATe+ukgaZjV91JQCtWgE6CsZ24lWIaGYgFgGL7rXtppv0FDUah3bR1LgYW1dCmlKEgg3JGh0+GoOyrUYthUXzEe4Ukz/caqrxSXWGEA5S22GzmuCSSqRB0qzwx4sOBwlCu6WAoSpMm8wYP2TtRvcOkf+1TijiH22k5QkFuwGpWTJPoAByk86o8N7U4lhtxCSlQQrwhSSfiNxMzEyY2mndtn04rFZ0qICCiAQNUag+Kw1vfyoM9i0IUppQWTDWZRygmwGYDe8CTTXsJW4Y7K4l1/HNKdWVkFJEkmPEbX2En3qLtDxDvsS4p0gEKKUp1CQk5ZHh18Iv0FUMHxPunQ6xIjKBnAM5bGI6xe2hpYrESrNkblcqVIUblR08Vtz61PVReOGUlsdc7N4xteEQsuZilsFwk6QLk+x9qrt9sMD3mTOUkmMxbWEHr3kRHUmKy/ZDGqVh8YlQT4WFJQEgycwXa5JJmstwvCvB8s4jKwjIVpW4n4zmAyJ8QSVGVW18OlMmmTnFxdM2PbLtEpK1omAkkAbWkT15zXKeI9rVhZ8MmTFavj57xVySrUzeQdFTuDe/OgmO4YlbSgEjMASOc8vWoN7j1sZDDPw4peTOlWx1Tyg07EPwQqSAbc9OfWjHFMKhhhB+1f0BE29aF8RAUmAP1+VLyzW6oY1ixIj9c/WtRw3jCdP1z/XlXP2V3jcUdYeAEpO2+oMCfbn5Uk8ZXDm0s6Bw/jCM2dV8sgcs3+B86EcSxLLi5KEgSTAECetZxp+U+X56/IUSw2BLnhLmUfyyDOlxvO4qWmjr/ADnPYN8PxCcim0nxo8SfOPxH4Vo28O06vMh1KcjRUQlXxvKSUqzpH8xIJB/E8+ew6mH0nOXJSBOlxYW5QBrVBeOUhWZKlJJ+ySD7zpVcezObLJtV4CvDOD4zDuRJ7gOZc0S24mSA4mT4JiRvaIogMTiWlKU24pK1ACFytsgfCATp6+VBG+3rqIQ8hD6B9VSnEqF9lIVbXdJovwTibGIIygphMKDrqZJhR+GBnsCZGm4rs25Rx20D8T224giULcUgRBASgT6lJPTW21SI/aA+UtpdZZdShRX9ICvPJVAUCcsAGAANqk4hhlLUopGdJV4UhQyiwsJQq3rFC/3VCYS7laOaLgqi06C8el9qb0s1yRdwnabC5fpeGYdxwlSlKACAZUSAEhNgAQPSvasMcOwBSCcSon+FlYGuwJmlW9APUVD2wegkLRm0H0YgabTc+tT8N7WvBIC3oiwIaTJAAiYm/oKbguAJdMAA72hAE9ERa280Vw/YtKFBaVlJEEQlKgFDRQK5M/lpUm0USAGP4mp5aVKUVGNST52BsB0AAredjVeBJMiTlBtb4RPzNYnHs53iFKWso8N4jKk7JSn8a945x1SGU4cJyhck6/Bbwwb3I56TQitU0gyklC6KXbQqxGPxC0qCkheWZiMoCDaJgFJE7xqdaLdjuMHBOoaSHHw/dxDaC4oJTIStKBMwSZtcTyEY7FPQQpHhVpoL9IrcfsbdSeIuKJCXFNKywAMyi4lRKIAAHxWA3tABFWyQcX7ieOakvedcdZBH0iPUJt/ao29DVc8KQoyPEdTBAJ80qMj3rXIcMX13qu8y2qMyEKgyJSCQeYOxqdDGQxnCcgKswhKSTEgwMyrAm+vOsJ2n493bgT3mVMTe0wSJjn76V1/H8MacEHOkW+BxaDYzqkiszxP9n2Ff+N3Em+aCtC05ucONm/rUsuFZY6XwVwZnhnrSM52S7UJxaFs5yvLAUCVfCqwjcwR6WpquGgqSlClIhMnMSsZs0RrIST4o6mi+A/Z8MO/mbxeVsj4FNAqKoN8wWByPw8xygu/2ehCEpdQpYgFZTlmFhUWzR4cw9BTQhoWmPYXJNzk5PuZTGcNOY5S2mSmAlRypACRY5YGuhI8jSd4XiC2V5M2bxw2STMKNki/1tBRnEcExKVFQHeAEKGXKbgDYkHVIvFvW1V7GuMwXSG5ICe+a3FrZr3NZzrkBlXX1pcUkocQo/EtSSMoym0LEA2Him02qHgb2UqQSEgmEg2AJgmBzkg/81qO0XFHAxPfhGuUhIVmsbDMfhGuu3rWPTxN50AB7MQc2YNttkmCIzZSoJ1tamj6lsbZchF7FIVHhCib+GQqJEJCiTf4jobk2p2KeZCUqCXRMgBS0k/FqSEJBvPLbrITtDj8TDS8ved2VfSthAWJSUqSo5DIub5PXWrnY7iYxLpQ+CUkZWlFCD4gVledScsEgjYDwxr8WcWkPHK+AtwvjOTN3GYXTIkLUv6oSlGTmomxrTNMOPpBxIKYJKALEawVQcu+hBPloZsDhcO2T3cBcEFaQLXk66D7/AEEPxbgRqvOeUyT+FQ1DN2Yjira2nMrm3iSocjbMkbpsQQeo5GntYlCkyIChrGnKU9D1ql+0nEKZDatVlYBnQCCSgdNPM35ABOE4/OJR7bj7Qj0pqtWSezPe2ZK14ZkDQqP9Mz8rVTfY1T6f5oj2gxCArD4gWElpX8JIBk+0+RqPGLBMi/I6+VJJtUXxwUovyZTE4IpVfQ3B2Iq8poBOW8gfl9xqzilkpAO2n660NWohc7kRPMAg+9qqnaOdppj2UdSYvR3AY8BAvPTla8dbj2oO0MpzHQifWP8AIr3EYnISQJG3Xpb/ABSuF7jRlQT4q5mymZy6dRzB9B7ChDywqSk+m/oI86lGLkCAUW0mR53qph3JcRm8IKhJ0gSJN9KMYgbsn4XwRbrikNoU84m6gmyUD+Nw6HUQmSdAZtRPhocYdIQpoIKVqUMrWYFLS8sFUrgecm5MyTWo/Zvi0sJW2rVapWk2MQAOc6Hpr1rUdo2HynvGHnEqQhzKkOLCVy2qAEhQSFTliQR5G9U170BLazmeGxrq1rcdMLVCiQlKLZRlUEpAABgGRrrek7xJxaFlRzRBuNQVQbi+pFaLh+IfdSr9/Ly1gjuypU5U5QTBBM+KdSdKmXgWD4YIEBOu11e05aSTSdWPFt8I5+4oSbKFKuiI4fhQLFEfz0qGxtRbwGJyJyhtKE/wrB9TIEn1oo3i0HXOOoyj7lUIThDyV7VaZwavsq+f50aSBbLTPB8ITOUnzn865/8AtNYabxbaWhlSGArf4i45rPQCuk4TBK5H3rmX7U8oxuVNlBtCV3m91jy8K01XClqtE8remjJYhenOuifsv7KjGIW8p1xlTTgDamikELASuSSDa40rm5rafs+7dHABTJZ71txebwqCVhRSlJgEEKByptbe9Vm7IwS7ndsPxrwJzqClgZSZHiKbZrWBMTHWmniYUZmuMYrtYyTDMoTBIReeZ09d6nwHaBxYJbBUEwD4gImSJk2FjfSxqFs6E0dh/wCoRqajXxVIrkWK7VPIMLbWj+bQnUgKFjaDYnUc6ixHa50BByK8ZKUAfESCkaHnmEc4Na2azq2I4kSRCFqCTKo+qBYk9BmTPKahXxkEiJJkaecE+xrGupxiXku5kNnI4gye+WkuAAoXIGVsbJvFomBRrsTwsYsPpxCc0QEKzSq2YKKARoDE66p1maCe9A1VJJm24K7OZSxtCAqwUbnfe3pJobi+0KENrLwAQkHMlQm32Sk7zaDzqFeHfwSW0YRgvhKiV53EpXlgzkKyBJmybC1+dWO13AGseypC5QuxQ4kQpKgCASAQFpgkZTztBvTrgLOM8Z4kX3VFCA21PhbBJCdISCdNiYsLQNAKLrygUpTzTJ6kx7Zc1vKvOK4R7Au9xiEkGCUr+q4PtpPL5jehWK4gBmSJKlGZBjLYJB9hMU3CFCn/AF0tkiCYFwDz2Ht86hwy+8xCe7BSVymEkiVgpCSQnXcf0nlQFeLlWZWutdK7AcPDbSsUoStwZGZHwtCQpYGylqzX5A7KpHKlYUrZpG2j4VKVlCgPAUjMDtmMj1BB9KtMiVhElUeJSiACRqEwAIGlveq2IdQEpWskFEKgEjMY0sRab3kaWNScKWSlbqtVn26DpXKy6Md+1xWbuEjX6Rz2ygf+o1hHXlISy43aSpJ6mc4n++38p5Vq+3eIKsWE6hLSfcqVPyArPcEZzBTZuLmOSkyoH+3vB/VXVjXpRzZZabYZxWIOMwBBhLiHGwmbSFJcISSdBKSBOmY6Saz2A4qtmUOJzAGIPhIPnsehrZdmWQGTIkd4yCN/hdANthmHzp/a3hDCsOnukE4kkDaTzGYxygAba3pni2ZzY+t9SXn61Rl8ZxdlaTlzJVyUPxFjVJrEotKhqdjy50KKfMV42ypaglAKlHQAST6CkWJLg7ZZXPkOvLkDKdDOnuDy0+VImR5ajpsfkNKiThA0mSrO8CPCkjImBopX1lC2lrHWpsGAoOqjRN/LMB8pHtQcaJ6kQvPGDFo/Roc1LiggXKiEp8za4qy45ZR6ffofupjae7ZLn13JSnTwoMpWuP4vEgf19Koo0JCV2avC4k4bGKadlTa1qUk7pJMyk7fcd5rozLyu7lBCosAdSeUaTvYXA9K5dxVX7xg2cQm60QhfPMnc+Yg+orU9iOK94jKSLg68v8a+lc80dMWa9hhLkFaAF6kEfMUG7X4FxLDy0ODIlsy1BknTMlYMix0q9hOCAiHVqkTCkLUBFoFiOnlUXE+zKe6VDryoBVlUc4VF48XlWiZ8gJPYzD5UfAqUIJUAIKihJUfFeZJ/IaUqONdmU5RDxIgR9GjSLajlSp7ZlVcEv/U0D7R9B+dTI4sjYH1I+7eg5YZggrWfJSQfSASK8w62BoHeVyZ2P/yp3+R5Vz0x7Ro2OPNjX5wK5r224QrEY117OhIcykAeIgJQlFzAv4J9fWugYZCCkqShBA2KoUq8WEgmPwqpxloOs/8AZjKQoGTbY2Us29OVWwXGe/clm3jscl4jwhKEgJUokak7+lBwSlWtwda03F1QFdDWaxqIUdtD7ia6pqmcuNt8mkQ8heHByAqzySCAUkoNzYkgiE35JO1V+EvqQuUZwIvcwYMpnKBMH8eZrX/s+4UsYZCs3hWe+KSFXAcKLlNx4WlGRa4rTlrALQTi+8bgeKFoUkEp0BhSlGE2+6oyyRujoUXRiOIOqfKlOqK1kmbEkXIjKIE/lWj7OcEwTSErx4Wk5pT3aDaCIUXUCExM+EyInMNBa4b2TU806tnxhD7raQVQciSAiIgRlIPPkKxPap93A4tIQpxCcqVqTKkFfiVmHimDAjeLUE99h4qPM7+R0tvtpwhpIbw6CvJJA7tTyjPxGVLmeqjVrgvHw+EuJWvAEeENrbSltbZA7rPmTBKvGQUZTtffmiu3TzKy2+y2+AVJVmAOYKF5EQQU5bGdAdhVrhvGcKQVYfGfuzix4mMSwp1okKCk5XG80AKSggZbFNhFjVZE9tNAnhUfUpX7uH9/NnWXOPBuO+U3e4UjMCoW+JCjKRdOk+XJ2MSlShJKTaZt89DytyrjvajFYl1tsqX3vdwgrZcSUwUgSUtwpAlIHjSkzUXC1OuvtlLjacqczhdKhCQUgypMqmVKvI8xW2FOj9qewGFxzpccexCXUoCAElpSEgSbpyyk3JOdSbnXlxXiXAnG8QWmilxJdcabKFBychAuUpBNlJuBebDaupdmhh+IOPsFRZWjOod0UOZk5wjOk93l1UnkRaenN8LxHEMPNqwyF522UtpUE5yhSk5idCAtOYp/p22VNtu1XzDp8blfh/Zt9WIQwtuFKynxKBCUFRSVqANwIUYkGBOldYxmVCcqRCEJCEjkkQkewrIdiH34c7xtpAQkZT3LaHSTCTKkgKMpCgSqSZ1rR8VeHdOHbIT7XqWR26KQi1yP4hh1FQgzmsOg31osW8iB0Fe4DBkqK4BiQOep603iCtQbHrUGOcq45ipxryuWRI8so/E1Dwlsd4kAaJcJ/wDtqAPuU1SxCyp94/acVfkkEgUR4KfGSdyloeZOdR9mwP6q7YdkcWd1CUvczWcFaHdgc3Adv/GjedR9KBTePYRf7uS0YWVJgDmlQI0tBAFvOLVDw96EI6l71u2P9lGcMQruxqCSY12jTUG/lV5OkzyMcG8kPc1/FnP+1eDHgxITlDshY5Oi6v7rnzSrnU7HDlMIKEiHlAd6vdsGIaSdjzI1NtBW9S0lAfJbS4ES8ApKVBDiUSlQCtLk3F/Fbeh/CcBICiZUvxKNpzG9crltR7SW5nuzfE3eGrcW2lBWttSQViSkEiTMa+G/OhqcPkbeV9YsqVyiXGxp/VWh4/hgt/KkSEiFR56fKqb+D+jeVMy0seULaIHyqijaOWWVLJTfev2/4Y5Z8Mc0A+wj8KtcZRDvd3yp+iEz9RITvpJBMcyabiGJDfVKk+yif9wqbi4CnVqm5yOf3tpWfmqmKYpJrYvdklT3zB0cTIG2Yb+cH5Cl2XxSmX1JmClVqH8MxXduoXyN+oNj99WuKfR4oLGi6jNbnTHg7DgMeFo0A8rWothl5hGsa9RWD4LivCK1GAxHiMHWoLYq1sX+ENyy3OoSEnzT4T91KoOEY8BoAgk5nJvF+8VtSp7EsCdyBt7ipkNgXv7mKg7zrXgxA9f0aekLYRbX0qHieLIZVpMRcc7WqqX/ANR+FD+M4j6Jd9gbnqKaHtISb9LMDxoZfCTJJg8vfn91D8ZgIYaUBdx14A/aQ2Gkpj1LlWOL8zIEiLQNDpRHE/8AxDDDLaT9EFKJixKzOs2MyTrqKrl5JYTo/ZoJQy0gHwjCsp2HiOckkTIuT7mvcS40nLMeESIJzcpgHnvPKstwbEOoSEuEShIQCSJyico8PUn2GtGX1CSjMFjUKBJChsfSRIvBkbVzShZ0KVHvBuNOMIWpvdajc2kkQAmQZACiY5jpVPt/xhOLwAQ8G1Yhs5kKTrAOVwJj6hRKjp8A6UzBOQM6sqmxmKkgoSo6n7UyFAK0NFsM5hEplxta1woEQQ3B9ibdd9N6CjLVYdqOcYnKpeHdUnOFNtZhAOYoASsQdScqhHSm8a4eF4ju2shWTe4CQdSCdo3PnR3tYlgtg4dvuwi4A2yq8X1iRPfT6E9azeJtiC6jTOVC3MyBHL8KeWzOrClOKVb8WFcMosLWw4hKwVBVypJSspgrQpBtn8M84RyqmwhK3QAhtsmQCc5GaxTJcUrcjTnoafxTiCn1hxQSFAJTIBuQLEySSbG9PwTiUOpWpRSi5JCQo5SkyACYmCR0knapKUqVnTHFHfbev4+thvDYRDTjzebJltGVKDmSQrxhsDOUzlUm9gpSSSUisq/m0Kif6swHPQ6yfbL1op36QlKlpSSBcuLUra0NpMgADSDpQx1QzHf+mLyRpsJzCIFs3MUsW27Z0zxxhGr3NR2Kw2VnELtctgHyDhUP9ST6xtRjAud4hKT9rIfUj8DQ3svbAuqJiXVXPRtuT111p/ZF4FTgmbhY9jf7qZnmZfaNm04u0LgcqH8TxeVC1HZJJ9ATSQ7I3oV2oejCvf8A01D3BFKluTfBzfBL8M7kyaN8JRC2R5uH+ZYBH+gNjzBoBw9vPlRpmUEk8gTBPoJPpWnwCs6wv7RJ1mJ2k8tK9DDG5Hk9fk04mvJcw7g8H8zoP98/ca0/DRLiNPhJ+zuNtvasowmFpEwStwidAPCkE+agfatNwRmHhIg5YJE3v1H6tTyXpf33OTDJLPBeV/qTcRkhxIPxLAOsEeDNvyBqXIEESYyj5Ab9a9QApY83VbXMpQJ9D8qfjj8cWsEgXI5n5A+9c0YapJHq5sqxY5TfZWZ5MreKAbqTmG512+Ve47D5G1IPxFh5RHKIN/nXiklGOZMWIKT5Gw/1FPsascTQS+4CCPoHxG//AGln8Aa7pxpSPnsGVyyYm37/AJ7/AFMNjG4bbVycj+5M/wCwVHxQgOCSLtMnfZpKP9tF+I4ScM4BYgJX/aoT8s1DHZcabWZK2/olTcZFEqbUAdBmLiSOqedc+RUz1OhyKafxf1/sHECLUY4033mGbdGqQCfMa0ICACdqNcFXnZcbO0keR/zNRlxZ6UfAa7N4rME31itThcV4wOaSfUQa572Tfykp+ySL8tvwrbYQ3SsaXT5WFv1yNc7VMrF7AjinGcaw6ttl1aWwoqSAkEAL+kich3UaVatASRcA0qNobYo5tIv+YtzqMrjb2/x61GXNLn0Fvy/4phUDYfr31/WtVID1PDfptf1mquPClIITEkXuI+dvX251ObA2iDsNOX6/zLVJJGwuIJv+PnryrccGavkzjvCQsS4vNtaLR1mJ9a8wnDEAKIzQOZ5f8VpUo5XPX7o9qqueFMAdLx1OmtLu3cnYbSVJUCeHcRlZy5keHUKUCfFoYMTHlvrV3DglJV1V4jYfETdRjnS4g6GESECScoAsJvJMDQAE2+VzUPD8RnClFCQomLJSkQANQAINrzedb04Cy7iZCklWqSLAkHUeFQkEXGpG4uBNefvilKCUoUonQqWEX1NryLEkyLD2kQx5A9RblfpTzkQjUgLspRCjMD4L6TqY1ttmBBirjXyttTbWQnKoFKQZeURdaA4VHKLhIsqAojUhOQSIsYtKT6Wv52rZzm+Em4ITaAbkWsDm1+e8SCxmCK3VFditCngQZEAlCiom4JWkJHhMqt1pXbOnp5qMt2CyNf1pf8ugqWZSPbrzEdb/ACikBmEpIUOY/Efr8KY2dR+rf861M9KW0k/vx/YW7P4BDl1mzZBKAPCfCTI5gEZoF4RY5jFC8c3LiggQMxI2idBMbCB6CPhMyYTG92ogEArEb85BtBkESIIgydop2OdaBlaioqEk2F9wABEeVqpGLe5yZcyhaXJqP3co4e23vlUoxvnUpQPsU1R7HmO8V9lHdn+bNI+QNHscj6JCfsoSmOUJA/ChPBMMEpdI+utI/tB/99T8nM227NCkZWwo2ED8LUD7Y4mcG4eYAHqoCjr2gtaf0Ky37QH4w4H2lpHpBV/tFaC9SBLgxfD1wpPWR7gj8a1fBLtpNZLAjxp6Sr0Skq28q2HAhDcdJr0sHJ4f4n+miRkJ78AmCpZJOuVKg0J/0rNaxkpD6cipGUiTEz4bFSPCqL3+6sa8D34jUgR51o+GvkqSozooGZ2vrF9OdPOPpf33OXBNfm47Xjf5UF+FKByHQhI06rJN/wCmoC2XDKD9aTbnvr51Twb8BNjZsb7wo/7h7VcwTijF7rChE9TlPsKn0kbnZf8AGsrh0+ld3+y3KPEMOblMzlhMa/FqPKxqJt/vf3lwa92kf3qQg/6e8o9xLwIKEgTAIISSTYgGeQuedyaz2DAbYjVbxDihsltOYIT/ADEqUekDnXRl9qvujy+kSji1p3S+FNrj370QIYC0qSdFJUn3EVlcIsBPi+FQyr5hJiSOoICh1SK2TY3rIvNw46n+In3v+NJmXBbocjV/Jg/ENGTMZh4TGhjcHcHUHcEVPwFzK8BsoFPrqPxpjhshU3IKD/M3AH/41Mj0NVmjlcQrkoffeuRq0fRJ72E8P9FilDQKE/h+NbrgxzNRqSbecW+6PWsT2gTlW2sc49DatN2ecPdzOh/EXrmkdMeQ4HTypUxTp2EjUUqWhyn1mZ3seWvXy/xXqnDznlYi25mLai5+VR5z5bc9+eumuvrXq8TzjflJOseYk/rSxAkKZIm5kjYfq8dJp6o0Fpt52/XtUKn8w+tado9oMRavZg6Hykxpt+t+lAw9I318vem5L6XHLkLbe/6mpEiLEW89/OZ+Ve5RJIidp08/u/4vRMQPsJUIUkKE6EAjaOlrXpNtBIsABE2gDTa41M1KlAvYkzp08vU3M8qa4DYk3i2wHXlPW/41jDVoE2jbfr+vasxicUpaz4ZCV5Qn7IBgkgCZIvJ9DFq0pTERe/qdTfym14sarLbEwb78xMEGdtwOvSCaJiiw2pxYQLTa4skbqXH1QASegqLtae+zNIUUmUyT9bJKUNKMmMogSLFedRsqQ/F4oNqQS4EKJCSo2SJTdJVfKFJChOgm8C4HuvLTmSRBTYCCITJySQLyL2MX9ytjGf4Xg1ocQtwFDYUM/iCVFIPiCATcxMRvVxbyZ2zXMpkDy8V1W3IqRzClZJIgQbnntmvp5GpmMApxxCJ8SikA38pURcgATJOxoSSe5WGacFpT28FZ7BSQu8jQJKcyp0KUnlv/AM1e7L8HLuIb79C3RKZKlAhATKoXEyCARltrXndiYQSUycsi+WfCVCwmOZ51r+xrKQhby+qG98ptnuDl0KQIH2h0Cv0ozm5yba5IOOg51qSTMyRsfSmcKMobMaqKj6Kj7k1d41kInMAdL71Hw4fBGyAfcfmTUewXyXO+EpSoxmOUcpiYJ2sDrWM/aK5CGkc1KV7AAf8AqrYZgdYjqJ0019K5922xKlrbzKCiM5tyJH5U+P2hZ8Arh6NT/KgeajJ/0pX7itZglZYHSs1hEXbTzKnD/dkHnHdn+40YedKSCK78TpWeL1y1yUfcTY9yHUkHl99FsVi/Dm1ORV73sBpGvlWcxLsrnlV3EYj6MxyHOdRE1TVaZyLHpnjfhoP/ALxGYT5eyBRRDhTlUgwUwRGxBmsY3ipUOZP3K/wK1GBdEHNv+hR6Thk/xq3ONdibtJiFd0sBU5vgO6SqCCPLXb76rhanSkqATCUphPwpCUhICRsLadaocTfCnEIBEC8SYGwidN/lRHBTFUdOVnH6oYVBfFlhxoBPIisXxWEvKPMSfu/KtriDbrWD7RGFg9DS5+LK9ArnXkoFwFBP2XQP70H/APn8qq4g8q8whlt7mFNuegKkH/8AaK9c0rjR9PVJIO8WV3mGSrfKDRbsg8Vsq5iD7j/FCGfFhx5RUvYF+C8jkJHv/wA1ztbF1yjasYjwilQ3vKVSKk4NrybTc2/X68vAZVblA8pHymLdKVKrESVtE5dweltBred/K5qcp+EaSLeYMRr0I20HmFSogIEySLQDHKeXly/xXrSxMi823sNRrGlvelSoBJEo0uTaDfaY0jn12pmYGd7TP3a8gf1Ne0qJiJ9UXmOYjYXMEX5e1MeBMXJTAg776chZY39dKVKsYyXanHoKlMgZgkmVmbOA5VFI1MQRJ15c7eAKkgoe+kSDaPjaNwe7UbEWPhNifsk5qVKmAOxOCKYVmCkqEpUBGYSUmB9XxAiOc6i5nw7eRtxe6voU7gZwrvFbf+NC085cB2t7SoBKRZvf9GBbXp001rb4HA5ME2BYqTn/AKleIafw5R6UqVJk4GhyZriWZQKUqKT0ifeirOiiNiAPIW/KlSqbHG434TfT8q5x2jfl7+VIHvKv91KlVMXIs+B+AVdB5I+9xZ+4iiOKXb50qVdkPZPI6j9Ugc1nmKfjXYbMzECPPMPypUqP+LFSTnH4knBXMxUrlH4k/fWjw7uVJP33+VKlVcO0Ti69Xmd+QQ09mdUr+ka7W3vE1pMM6QIpUq0RM0VZ6+5asZ2pXpSpVs79JugivzQLwdQ73KdHApv1UISfRWU+lMDtvOlSrlR9Gw1wZ2WlJ5E0/scuMWpP2gr5UqVRfcouxrGyCK9pUqgWo//Z"/>
          <p:cNvSpPr>
            <a:spLocks noChangeAspect="1" noChangeArrowheads="1"/>
          </p:cNvSpPr>
          <p:nvPr/>
        </p:nvSpPr>
        <p:spPr bwMode="auto">
          <a:xfrm>
            <a:off x="155575" y="-1508125"/>
            <a:ext cx="4714875" cy="3143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05" name="AutoShape 13" descr="data:image/jpeg;base64,/9j/4AAQSkZJRgABAQAAAQABAAD/2wCEAAkGBxQTEhUUExQVFBUXGBgVGBgXFxgYGBgXHBcYGBcXFxgYHCggGholHBcUIjEhJSktLi4uGB8zODMsNygtLiwBCgoKDg0OGxAQGiwkICQsLSwsLCwsLCwsLCwsLCwsLSwsLCwsLCwsLCwsLCwsLCwsLCwsLCwsLCwsLCwsLCwsLP/AABEIALcBEwMBIgACEQEDEQH/xAAbAAABBQEBAAAAAAAAAAAAAAAFAAIDBAYHAf/EAEUQAAEDAgQDBgIHBwMDAgcAAAECAxEAIQQSMUEFUWEGEyJxgZEyoSNCUrHB0fAHFGJygpLhosLxFTNDstIkU3OTo7PT/8QAGgEAAwEBAQEAAAAAAAAAAAAAAQIDAAQFBv/EAC4RAAICAQMDAQYGAwAAAAAAAAABAhEDEiExBEFRIjJhcYHR8AUTM6GxwULC4f/aAAwDAQACEQMRAD8A6GlVqapcVC3B0NWEI505hocq0wgKqv3Qr1KYNYxPlg1cw5B1qkFGvUuRWAEnE8qjzUxp2amgHWlCLNTkLpha5Gqi1kGsYLNrqaJoZh3pogwq1AxG4mqb7dEXBVJ1UVjAXENUxtBq5iCK8aUANKcVsa21NWkYeo0ugDamDF1gIshMVL1qn3816FmsGy3M1Ph0xVBDlWUOUGGy4TNTNCh4fqZLppQlxUVVeIprzoSJUpKRzUQB7mguI47hpI75JPISfO4EUG0uTFx94bUNxD1epxaF/ApKjym/trTjhSdqdUwMpFZr1KCaup4erlVlvhyo5UbMD0t01UVbxGEI3oc4kisEmQ4BVhGLoehqatMM9DWMXBijSqRLaYpULMZjDvcqvt4qg7bahpVtrEbEUzFTCiMTzq0ACLUMQmdKmadIpQlwUkt01C5qUiiYnZFTgGq2GVG9W+9velZiRuocQyDenoc5Ux93aKyMMSIqy27Ql/EFNVF49W1GgajSLxQih+JxguAKCHFKJuatYVJJrUC7GEmkCTpNHWcKmL3qT92SNBRs1GfXMXrxpUUYxIRQx5SdhWTMSl1MdarqxNIM5tjVhhkcqwDxlypVYoVG9yFSMYUHasYeyuapdoe0SMMMiIW8RMbI6qjfp+jB2k4yGE5G/wDuKE/yp0zeZgx5E1hACtRmSSZM/q+9Qy5K2RWEfJLi8W66sqUokmQTv+QG1OyhETaYJAuQRFydEiI8/evVAJsDJ3Itl6jn59RUbDfjtGuVR0nr+uu1cpYsJUSI+ACxEm4Ol9/8damw61IMoWpKtJCjMnrvMAH0r3KAADJElB8uvPb51GmdIixHmRpHMQPnQRjZ9nO0RV9G8oFf1VaE9FD7Wt99PMnisaqucqJEKE3uIFwoz9yrT1NbzhePS8yldpNlfzD8xB9a68U72ZKUaKy8SpWgmpGcHN1e1WFqSKjLnKrClhKUp0SKiexPlUCwedVXaBiY4ulVKKVGjAUOEb08OzVtxsHb5VErCjlTWKOYfUOdW28XOtUO6I0NMLihqJrAsMJd5EVOhZoAjEDyq5h8ZFCjKQebXGtTDEDeg378dq9OMJ1tQoNhXvYuDVJ/GGd6oKeOxqFb5FGhWy+ceDr86qOYjlQ9xRpzSzpTULZfaM60ZwDwFZ8J51YRiAKDQUzYMYhNTLemse3iztV1jGKOlvOloZSDDjBVJIgc6HKaQJggxrcE/q496maeX9YiOhobhMAw2tSkISlU5ZlWmVFjJv66SY1NBGCLZJGlq9SkU9t60CpWssXo2YrqqVoW1prithUeIH0a4N8ivfKa1m7nNMbje/eW5rmUY1+EWQPOIp/ehBIBvopWwMCB1/XWqqPo7CCqLx9WZkaa/wCaWmnkfaQZ5m3KvPbs6kiygTdW4II/i1H4+/lSJgGeXzG99RqapYjGhsZlG4g3tO5PueX51lsZ2gccVkQCq5FpO9j0Ek86BjW4jjaE3soEAnRPKbnzI30oPje1wE5SVwbxJgxfQRvH6sIVwF1QDjiSrLyToNed/nRvs8tpQ7tpuQAc1puYuTuZmg2kVjib52AjvbAz8JSN5kfkOVbLsD2oDj/dX+kBN9cwlQv/AC5h7UB4q804C2ltMaFRgCdPCTBNM/ZHwJX/AFBSplDAUSdiVAoSnzuo/wBFXxU3aI5oae52JR86rqfok61VNbSd66yBUW+aYF1YcCdhVTEH9betYxOHqVA3cS4kkJbChsc6bzfc0qwQyelNKjQxL6q9OMIoUAvKbB6Uz936j3qn+9zvXocmiBsmXhKacNG9SI86eW/WmFIEGDUyjO1PbaFOBIoGohSz5ipFN8xNWErB1p6kcvvrWagcpqp8OBvFJ5vrXrWG6zRsFEePxPdpCokZhYeRp3Dsc06fAZsqREEEFI/E6Wqh2rWENoRHx5jPLKB/7qpdkHE/vOXL43EqB8J8RSAqTG+VG/IdKATVEDYGvW1GdD7VbWyrSI9K9RhldfcVjDQ/H/FQoUFFVh8XL+BFSrfSlQSpaAoxCSsBRvsJk76cqc0iSuALK5k/+NFCwlphvSLV484Abn0moCkzqfnUrOFBuT981jHocKtBQPtpjXMOwkIJC3VFGb7KQJVfmbD1Na3D4cATMDn/AJrMdtcUw6wpsKlxJCkk8x8Ueacw9qSb9I0VuYBpECLQPw3PIa61R4vxtDKROiRvadYBoTxXjgQco8RgwNyR8P4bc6AIbW8JdNs0gchAFxXHp8lm/BewKnce4RJDYNze45dBWo4T2fKFKGYNbAxKvQkQDrePagXZzHdyYQIBAN9TBgk/K1bLD8RWogWvUsjd7Hb00IuNvkZjOzjK8o8ZUNSVZlKM2+ISB5dOVT9m+Gow6zAkE7+/rRFWISy2VhACiDYD4j+NAsXx9hsJzu+M+LLGs6305Urbex2RxQi7ZbxnZ9kqLfdyly7apAnWUX0InTWBNaHsyy1gRhsHZT76ipwgyc5QpWY2BKRkyjoCaocK7Rh0htKRlVrfQRYjrUWF4qheNWpbeYjMlS4V4GwkIWhEE5MyUJClHbQgmunDOji6vHFbnRF4QqEpIg6HYjn5GhuIwiwYsZtOwO369N6tv9pGSypxsBcCQgKSCrYBJ0gyLzFc9x/aziAeW0MImSSqCAoBrSSG3AR1Kjab116jzlGzY/uqzNrTE1VxTRSN7zcXj0HrTXsY6kNpcK0tqgFU3SSAUhREiCZTmzakedQqxDcFZWe7TZJtCrBRKQNRER0BOkUbADnMOSZUTmtMDpG5pVTR2xwRH/dWOlvzNKtaGpltKUipCRVMrvrentEnShYpaQ3PKrCGBWd4rxxCEwFDMDEZSbgixmwtN6IcGfUVAqhaPCYSBm13BIt11nyraqNQZU2EIUtU5UgqNtgJMc6Zg+IMONpcCyEqmMySNCQdo2O9Du1PaRttPdZggrSoHMAZSQU7GUnWDEUO4JhFOYcd0+oplQypcUUgzJBAMCxmI+tSym+xlFGmTiGiQA4kkmAJ1J0FTHDnkaAtYFwLQSteVK5jMDAkkpEkRY6VpP8AqaOR/wBP4GhGbfIXFESMOanS0elVMLjSX15oyEJyzzvbzvV7DLcLykhHgCEqmLXKhY87GjqNR4hq9wPavOIvNYdKXXAuLpATe+ukgaZjV91JQCtWgE6CsZ24lWIaGYgFgGL7rXtppv0FDUah3bR1LgYW1dCmlKEgg3JGh0+GoOyrUYthUXzEe4Ukz/caqrxSXWGEA5S22GzmuCSSqRB0qzwx4sOBwlCu6WAoSpMm8wYP2TtRvcOkf+1TijiH22k5QkFuwGpWTJPoAByk86o8N7U4lhtxCSlQQrwhSSfiNxMzEyY2mndtn04rFZ0qICCiAQNUag+Kw1vfyoM9i0IUppQWTDWZRygmwGYDe8CTTXsJW4Y7K4l1/HNKdWVkFJEkmPEbX2En3qLtDxDvsS4p0gEKKUp1CQk5ZHh18Iv0FUMHxPunQ6xIjKBnAM5bGI6xe2hpYrESrNkblcqVIUblR08Vtz61PVReOGUlsdc7N4xteEQsuZilsFwk6QLk+x9qrt9sMD3mTOUkmMxbWEHr3kRHUmKy/ZDGqVh8YlQT4WFJQEgycwXa5JJmstwvCvB8s4jKwjIVpW4n4zmAyJ8QSVGVW18OlMmmTnFxdM2PbLtEpK1omAkkAbWkT15zXKeI9rVhZ8MmTFavj57xVySrUzeQdFTuDe/OgmO4YlbSgEjMASOc8vWoN7j1sZDDPw4peTOlWx1Tyg07EPwQqSAbc9OfWjHFMKhhhB+1f0BE29aF8RAUmAP1+VLyzW6oY1ixIj9c/WtRw3jCdP1z/XlXP2V3jcUdYeAEpO2+oMCfbn5Uk8ZXDm0s6Bw/jCM2dV8sgcs3+B86EcSxLLi5KEgSTAECetZxp+U+X56/IUSw2BLnhLmUfyyDOlxvO4qWmjr/ADnPYN8PxCcim0nxo8SfOPxH4Vo28O06vMh1KcjRUQlXxvKSUqzpH8xIJB/E8+ew6mH0nOXJSBOlxYW5QBrVBeOUhWZKlJJ+ySD7zpVcezObLJtV4CvDOD4zDuRJ7gOZc0S24mSA4mT4JiRvaIogMTiWlKU24pK1ACFytsgfCATp6+VBG+3rqIQ8hD6B9VSnEqF9lIVbXdJovwTibGIIygphMKDrqZJhR+GBnsCZGm4rs25Rx20D8T224giULcUgRBASgT6lJPTW21SI/aA+UtpdZZdShRX9ICvPJVAUCcsAGAANqk4hhlLUopGdJV4UhQyiwsJQq3rFC/3VCYS7laOaLgqi06C8el9qb0s1yRdwnabC5fpeGYdxwlSlKACAZUSAEhNgAQPSvasMcOwBSCcSon+FlYGuwJmlW9APUVD2wegkLRm0H0YgabTc+tT8N7WvBIC3oiwIaTJAAiYm/oKbguAJdMAA72hAE9ERa280Vw/YtKFBaVlJEEQlKgFDRQK5M/lpUm0USAGP4mp5aVKUVGNST52BsB0AAredjVeBJMiTlBtb4RPzNYnHs53iFKWso8N4jKk7JSn8a945x1SGU4cJyhck6/Bbwwb3I56TQitU0gyklC6KXbQqxGPxC0qCkheWZiMoCDaJgFJE7xqdaLdjuMHBOoaSHHw/dxDaC4oJTIStKBMwSZtcTyEY7FPQQpHhVpoL9IrcfsbdSeIuKJCXFNKywAMyi4lRKIAAHxWA3tABFWyQcX7ieOakvedcdZBH0iPUJt/ao29DVc8KQoyPEdTBAJ80qMj3rXIcMX13qu8y2qMyEKgyJSCQeYOxqdDGQxnCcgKswhKSTEgwMyrAm+vOsJ2n493bgT3mVMTe0wSJjn76V1/H8MacEHOkW+BxaDYzqkiszxP9n2Ff+N3Em+aCtC05ucONm/rUsuFZY6XwVwZnhnrSM52S7UJxaFs5yvLAUCVfCqwjcwR6WpquGgqSlClIhMnMSsZs0RrIST4o6mi+A/Z8MO/mbxeVsj4FNAqKoN8wWByPw8xygu/2ehCEpdQpYgFZTlmFhUWzR4cw9BTQhoWmPYXJNzk5PuZTGcNOY5S2mSmAlRypACRY5YGuhI8jSd4XiC2V5M2bxw2STMKNki/1tBRnEcExKVFQHeAEKGXKbgDYkHVIvFvW1V7GuMwXSG5ICe+a3FrZr3NZzrkBlXX1pcUkocQo/EtSSMoym0LEA2Him02qHgb2UqQSEgmEg2AJgmBzkg/81qO0XFHAxPfhGuUhIVmsbDMfhGuu3rWPTxN50AB7MQc2YNttkmCIzZSoJ1tamj6lsbZchF7FIVHhCib+GQqJEJCiTf4jobk2p2KeZCUqCXRMgBS0k/FqSEJBvPLbrITtDj8TDS8ved2VfSthAWJSUqSo5DIub5PXWrnY7iYxLpQ+CUkZWlFCD4gVledScsEgjYDwxr8WcWkPHK+AtwvjOTN3GYXTIkLUv6oSlGTmomxrTNMOPpBxIKYJKALEawVQcu+hBPloZsDhcO2T3cBcEFaQLXk66D7/AEEPxbgRqvOeUyT+FQ1DN2Yjira2nMrm3iSocjbMkbpsQQeo5GntYlCkyIChrGnKU9D1ql+0nEKZDatVlYBnQCCSgdNPM35ABOE4/OJR7bj7Qj0pqtWSezPe2ZK14ZkDQqP9Mz8rVTfY1T6f5oj2gxCArD4gWElpX8JIBk+0+RqPGLBMi/I6+VJJtUXxwUovyZTE4IpVfQ3B2Iq8poBOW8gfl9xqzilkpAO2n660NWohc7kRPMAg+9qqnaOdppj2UdSYvR3AY8BAvPTla8dbj2oO0MpzHQifWP8AIr3EYnISQJG3Xpb/ABSuF7jRlQT4q5mymZy6dRzB9B7ChDywqSk+m/oI86lGLkCAUW0mR53qph3JcRm8IKhJ0gSJN9KMYgbsn4XwRbrikNoU84m6gmyUD+Nw6HUQmSdAZtRPhocYdIQpoIKVqUMrWYFLS8sFUrgecm5MyTWo/Zvi0sJW2rVapWk2MQAOc6Hpr1rUdo2HynvGHnEqQhzKkOLCVy2qAEhQSFTliQR5G9U170BLazmeGxrq1rcdMLVCiQlKLZRlUEpAABgGRrrek7xJxaFlRzRBuNQVQbi+pFaLh+IfdSr9/Ly1gjuypU5U5QTBBM+KdSdKmXgWD4YIEBOu11e05aSTSdWPFt8I5+4oSbKFKuiI4fhQLFEfz0qGxtRbwGJyJyhtKE/wrB9TIEn1oo3i0HXOOoyj7lUIThDyV7VaZwavsq+f50aSBbLTPB8ITOUnzn865/8AtNYabxbaWhlSGArf4i45rPQCuk4TBK5H3rmX7U8oxuVNlBtCV3m91jy8K01XClqtE8remjJYhenOuifsv7KjGIW8p1xlTTgDamikELASuSSDa40rm5rafs+7dHABTJZ71txebwqCVhRSlJgEEKByptbe9Vm7IwS7ndsPxrwJzqClgZSZHiKbZrWBMTHWmniYUZmuMYrtYyTDMoTBIReeZ09d6nwHaBxYJbBUEwD4gImSJk2FjfSxqFs6E0dh/wCoRqajXxVIrkWK7VPIMLbWj+bQnUgKFjaDYnUc6ixHa50BByK8ZKUAfESCkaHnmEc4Na2azq2I4kSRCFqCTKo+qBYk9BmTPKahXxkEiJJkaecE+xrGupxiXku5kNnI4gye+WkuAAoXIGVsbJvFomBRrsTwsYsPpxCc0QEKzSq2YKKARoDE66p1maCe9A1VJJm24K7OZSxtCAqwUbnfe3pJobi+0KENrLwAQkHMlQm32Sk7zaDzqFeHfwSW0YRgvhKiV53EpXlgzkKyBJmybC1+dWO13AGseypC5QuxQ4kQpKgCASAQFpgkZTztBvTrgLOM8Z4kX3VFCA21PhbBJCdISCdNiYsLQNAKLrygUpTzTJ6kx7Zc1vKvOK4R7Au9xiEkGCUr+q4PtpPL5jehWK4gBmSJKlGZBjLYJB9hMU3CFCn/AF0tkiCYFwDz2Ht86hwy+8xCe7BSVymEkiVgpCSQnXcf0nlQFeLlWZWutdK7AcPDbSsUoStwZGZHwtCQpYGylqzX5A7KpHKlYUrZpG2j4VKVlCgPAUjMDtmMj1BB9KtMiVhElUeJSiACRqEwAIGlveq2IdQEpWskFEKgEjMY0sRab3kaWNScKWSlbqtVn26DpXKy6Md+1xWbuEjX6Rz2ygf+o1hHXlISy43aSpJ6mc4n++38p5Vq+3eIKsWE6hLSfcqVPyArPcEZzBTZuLmOSkyoH+3vB/VXVjXpRzZZabYZxWIOMwBBhLiHGwmbSFJcISSdBKSBOmY6Saz2A4qtmUOJzAGIPhIPnsehrZdmWQGTIkd4yCN/hdANthmHzp/a3hDCsOnukE4kkDaTzGYxygAba3pni2ZzY+t9SXn61Rl8ZxdlaTlzJVyUPxFjVJrEotKhqdjy50KKfMV42ypaglAKlHQAST6CkWJLg7ZZXPkOvLkDKdDOnuDy0+VImR5ajpsfkNKiThA0mSrO8CPCkjImBopX1lC2lrHWpsGAoOqjRN/LMB8pHtQcaJ6kQvPGDFo/Roc1LiggXKiEp8za4qy45ZR6ffofupjae7ZLn13JSnTwoMpWuP4vEgf19Koo0JCV2avC4k4bGKadlTa1qUk7pJMyk7fcd5rozLyu7lBCosAdSeUaTvYXA9K5dxVX7xg2cQm60QhfPMnc+Yg+orU9iOK94jKSLg68v8a+lc80dMWa9hhLkFaAF6kEfMUG7X4FxLDy0ODIlsy1BknTMlYMix0q9hOCAiHVqkTCkLUBFoFiOnlUXE+zKe6VDryoBVlUc4VF48XlWiZ8gJPYzD5UfAqUIJUAIKihJUfFeZJ/IaUqONdmU5RDxIgR9GjSLajlSp7ZlVcEv/U0D7R9B+dTI4sjYH1I+7eg5YZggrWfJSQfSASK8w62BoHeVyZ2P/yp3+R5Vz0x7Ro2OPNjX5wK5r224QrEY117OhIcykAeIgJQlFzAv4J9fWugYZCCkqShBA2KoUq8WEgmPwqpxloOs/8AZjKQoGTbY2Us29OVWwXGe/clm3jscl4jwhKEgJUokak7+lBwSlWtwda03F1QFdDWaxqIUdtD7ia6pqmcuNt8mkQ8heHByAqzySCAUkoNzYkgiE35JO1V+EvqQuUZwIvcwYMpnKBMH8eZrX/s+4UsYZCs3hWe+KSFXAcKLlNx4WlGRa4rTlrALQTi+8bgeKFoUkEp0BhSlGE2+6oyyRujoUXRiOIOqfKlOqK1kmbEkXIjKIE/lWj7OcEwTSErx4Wk5pT3aDaCIUXUCExM+EyInMNBa4b2TU806tnxhD7raQVQciSAiIgRlIPPkKxPap93A4tIQpxCcqVqTKkFfiVmHimDAjeLUE99h4qPM7+R0tvtpwhpIbw6CvJJA7tTyjPxGVLmeqjVrgvHw+EuJWvAEeENrbSltbZA7rPmTBKvGQUZTtffmiu3TzKy2+y2+AVJVmAOYKF5EQQU5bGdAdhVrhvGcKQVYfGfuzix4mMSwp1okKCk5XG80AKSggZbFNhFjVZE9tNAnhUfUpX7uH9/NnWXOPBuO+U3e4UjMCoW+JCjKRdOk+XJ2MSlShJKTaZt89DytyrjvajFYl1tsqX3vdwgrZcSUwUgSUtwpAlIHjSkzUXC1OuvtlLjacqczhdKhCQUgypMqmVKvI8xW2FOj9qewGFxzpccexCXUoCAElpSEgSbpyyk3JOdSbnXlxXiXAnG8QWmilxJdcabKFBychAuUpBNlJuBebDaupdmhh+IOPsFRZWjOod0UOZk5wjOk93l1UnkRaenN8LxHEMPNqwyF522UtpUE5yhSk5idCAtOYp/p22VNtu1XzDp8blfh/Zt9WIQwtuFKynxKBCUFRSVqANwIUYkGBOldYxmVCcqRCEJCEjkkQkewrIdiH34c7xtpAQkZT3LaHSTCTKkgKMpCgSqSZ1rR8VeHdOHbIT7XqWR26KQi1yP4hh1FQgzmsOg31osW8iB0Fe4DBkqK4BiQOep603iCtQbHrUGOcq45ipxryuWRI8so/E1Dwlsd4kAaJcJ/wDtqAPuU1SxCyp94/acVfkkEgUR4KfGSdyloeZOdR9mwP6q7YdkcWd1CUvczWcFaHdgc3Adv/GjedR9KBTePYRf7uS0YWVJgDmlQI0tBAFvOLVDw96EI6l71u2P9lGcMQruxqCSY12jTUG/lV5OkzyMcG8kPc1/FnP+1eDHgxITlDshY5Oi6v7rnzSrnU7HDlMIKEiHlAd6vdsGIaSdjzI1NtBW9S0lAfJbS4ES8ApKVBDiUSlQCtLk3F/Fbeh/CcBICiZUvxKNpzG9crltR7SW5nuzfE3eGrcW2lBWttSQViSkEiTMa+G/OhqcPkbeV9YsqVyiXGxp/VWh4/hgt/KkSEiFR56fKqb+D+jeVMy0seULaIHyqijaOWWVLJTfev2/4Y5Z8Mc0A+wj8KtcZRDvd3yp+iEz9RITvpJBMcyabiGJDfVKk+yif9wqbi4CnVqm5yOf3tpWfmqmKYpJrYvdklT3zB0cTIG2Yb+cH5Cl2XxSmX1JmClVqH8MxXduoXyN+oNj99WuKfR4oLGi6jNbnTHg7DgMeFo0A8rWothl5hGsa9RWD4LivCK1GAxHiMHWoLYq1sX+ENyy3OoSEnzT4T91KoOEY8BoAgk5nJvF+8VtSp7EsCdyBt7ipkNgXv7mKg7zrXgxA9f0aekLYRbX0qHieLIZVpMRcc7WqqX/ANR+FD+M4j6Jd9gbnqKaHtISb9LMDxoZfCTJJg8vfn91D8ZgIYaUBdx14A/aQ2Gkpj1LlWOL8zIEiLQNDpRHE/8AxDDDLaT9EFKJixKzOs2MyTrqKrl5JYTo/ZoJQy0gHwjCsp2HiOckkTIuT7mvcS40nLMeESIJzcpgHnvPKstwbEOoSEuEShIQCSJyico8PUn2GtGX1CSjMFjUKBJChsfSRIvBkbVzShZ0KVHvBuNOMIWpvdajc2kkQAmQZACiY5jpVPt/xhOLwAQ8G1Yhs5kKTrAOVwJj6hRKjp8A6UzBOQM6sqmxmKkgoSo6n7UyFAK0NFsM5hEplxta1woEQQ3B9ibdd9N6CjLVYdqOcYnKpeHdUnOFNtZhAOYoASsQdScqhHSm8a4eF4ju2shWTe4CQdSCdo3PnR3tYlgtg4dvuwi4A2yq8X1iRPfT6E9azeJtiC6jTOVC3MyBHL8KeWzOrClOKVb8WFcMosLWw4hKwVBVypJSspgrQpBtn8M84RyqmwhK3QAhtsmQCc5GaxTJcUrcjTnoafxTiCn1hxQSFAJTIBuQLEySSbG9PwTiUOpWpRSi5JCQo5SkyACYmCR0knapKUqVnTHFHfbev4+thvDYRDTjzebJltGVKDmSQrxhsDOUzlUm9gpSSSUisq/m0Kif6swHPQ6yfbL1op36QlKlpSSBcuLUra0NpMgADSDpQx1QzHf+mLyRpsJzCIFs3MUsW27Z0zxxhGr3NR2Kw2VnELtctgHyDhUP9ST6xtRjAud4hKT9rIfUj8DQ3svbAuqJiXVXPRtuT111p/ZF4FTgmbhY9jf7qZnmZfaNm04u0LgcqH8TxeVC1HZJJ9ATSQ7I3oV2oejCvf8A01D3BFKluTfBzfBL8M7kyaN8JRC2R5uH+ZYBH+gNjzBoBw9vPlRpmUEk8gTBPoJPpWnwCs6wv7RJ1mJ2k8tK9DDG5Hk9fk04mvJcw7g8H8zoP98/ca0/DRLiNPhJ+zuNtvasowmFpEwStwidAPCkE+agfatNwRmHhIg5YJE3v1H6tTyXpf33OTDJLPBeV/qTcRkhxIPxLAOsEeDNvyBqXIEESYyj5Ab9a9QApY83VbXMpQJ9D8qfjj8cWsEgXI5n5A+9c0YapJHq5sqxY5TfZWZ5MreKAbqTmG512+Ve47D5G1IPxFh5RHKIN/nXiklGOZMWIKT5Gw/1FPsascTQS+4CCPoHxG//AGln8Aa7pxpSPnsGVyyYm37/AJ7/AFMNjG4bbVycj+5M/wCwVHxQgOCSLtMnfZpKP9tF+I4ScM4BYgJX/aoT8s1DHZcabWZK2/olTcZFEqbUAdBmLiSOqedc+RUz1OhyKafxf1/sHECLUY4033mGbdGqQCfMa0ICACdqNcFXnZcbO0keR/zNRlxZ6UfAa7N4rME31itThcV4wOaSfUQa572Tfykp+ySL8tvwrbYQ3SsaXT5WFv1yNc7VMrF7AjinGcaw6ttl1aWwoqSAkEAL+kich3UaVatASRcA0qNobYo5tIv+YtzqMrjb2/x61GXNLn0Fvy/4phUDYfr31/WtVID1PDfptf1mquPClIITEkXuI+dvX251ObA2iDsNOX6/zLVJJGwuIJv+PnryrccGavkzjvCQsS4vNtaLR1mJ9a8wnDEAKIzQOZ5f8VpUo5XPX7o9qqueFMAdLx1OmtLu3cnYbSVJUCeHcRlZy5keHUKUCfFoYMTHlvrV3DglJV1V4jYfETdRjnS4g6GESECScoAsJvJMDQAE2+VzUPD8RnClFCQomLJSkQANQAINrzedb04Cy7iZCklWqSLAkHUeFQkEXGpG4uBNefvilKCUoUonQqWEX1NryLEkyLD2kQx5A9RblfpTzkQjUgLspRCjMD4L6TqY1ttmBBirjXyttTbWQnKoFKQZeURdaA4VHKLhIsqAojUhOQSIsYtKT6Wv52rZzm+Em4ITaAbkWsDm1+e8SCxmCK3VFditCngQZEAlCiom4JWkJHhMqt1pXbOnp5qMt2CyNf1pf8ugqWZSPbrzEdb/ACikBmEpIUOY/Efr8KY2dR+rf861M9KW0k/vx/YW7P4BDl1mzZBKAPCfCTI5gEZoF4RY5jFC8c3LiggQMxI2idBMbCB6CPhMyYTG92ogEArEb85BtBkESIIgydop2OdaBlaioqEk2F9wABEeVqpGLe5yZcyhaXJqP3co4e23vlUoxvnUpQPsU1R7HmO8V9lHdn+bNI+QNHscj6JCfsoSmOUJA/ChPBMMEpdI+utI/tB/99T8nM227NCkZWwo2ED8LUD7Y4mcG4eYAHqoCjr2gtaf0Ky37QH4w4H2lpHpBV/tFaC9SBLgxfD1wpPWR7gj8a1fBLtpNZLAjxp6Sr0Skq28q2HAhDcdJr0sHJ4f4n+miRkJ78AmCpZJOuVKg0J/0rNaxkpD6cipGUiTEz4bFSPCqL3+6sa8D34jUgR51o+GvkqSozooGZ2vrF9OdPOPpf33OXBNfm47Xjf5UF+FKByHQhI06rJN/wCmoC2XDKD9aTbnvr51Twb8BNjZsb7wo/7h7VcwTijF7rChE9TlPsKn0kbnZf8AGsrh0+ld3+y3KPEMOblMzlhMa/FqPKxqJt/vf3lwa92kf3qQg/6e8o9xLwIKEgTAIISSTYgGeQuedyaz2DAbYjVbxDihsltOYIT/ADEqUekDnXRl9qvujy+kSji1p3S+FNrj370QIYC0qSdFJUn3EVlcIsBPi+FQyr5hJiSOoICh1SK2TY3rIvNw46n+In3v+NJmXBbocjV/Jg/ENGTMZh4TGhjcHcHUHcEVPwFzK8BsoFPrqPxpjhshU3IKD/M3AH/41Mj0NVmjlcQrkoffeuRq0fRJ72E8P9FilDQKE/h+NbrgxzNRqSbecW+6PWsT2gTlW2sc49DatN2ecPdzOh/EXrmkdMeQ4HTypUxTp2EjUUqWhyn1mZ3seWvXy/xXqnDznlYi25mLai5+VR5z5bc9+eumuvrXq8TzjflJOseYk/rSxAkKZIm5kjYfq8dJp6o0Fpt52/XtUKn8w+tado9oMRavZg6Hykxpt+t+lAw9I318vem5L6XHLkLbe/6mpEiLEW89/OZ+Ve5RJIidp08/u/4vRMQPsJUIUkKE6EAjaOlrXpNtBIsABE2gDTa41M1KlAvYkzp08vU3M8qa4DYk3i2wHXlPW/41jDVoE2jbfr+vasxicUpaz4ZCV5Qn7IBgkgCZIvJ9DFq0pTERe/qdTfym14sarLbEwb78xMEGdtwOvSCaJiiw2pxYQLTa4skbqXH1QASegqLtae+zNIUUmUyT9bJKUNKMmMogSLFedRsqQ/F4oNqQS4EKJCSo2SJTdJVfKFJChOgm8C4HuvLTmSRBTYCCITJySQLyL2MX9ytjGf4Xg1ocQtwFDYUM/iCVFIPiCATcxMRvVxbyZ2zXMpkDy8V1W3IqRzClZJIgQbnntmvp5GpmMApxxCJ8SikA38pURcgATJOxoSSe5WGacFpT28FZ7BSQu8jQJKcyp0KUnlv/AM1e7L8HLuIb79C3RKZKlAhATKoXEyCARltrXndiYQSUycsi+WfCVCwmOZ51r+xrKQhby+qG98ptnuDl0KQIH2h0Cv0ozm5yba5IOOg51qSTMyRsfSmcKMobMaqKj6Kj7k1d41kInMAdL71Hw4fBGyAfcfmTUewXyXO+EpSoxmOUcpiYJ2sDrWM/aK5CGkc1KV7AAf8AqrYZgdYjqJ0019K5922xKlrbzKCiM5tyJH5U+P2hZ8Arh6NT/KgeajJ/0pX7itZglZYHSs1hEXbTzKnD/dkHnHdn+40YedKSCK78TpWeL1y1yUfcTY9yHUkHl99FsVi/Dm1ORV73sBpGvlWcxLsrnlV3EYj6MxyHOdRE1TVaZyLHpnjfhoP/ALxGYT5eyBRRDhTlUgwUwRGxBmsY3ipUOZP3K/wK1GBdEHNv+hR6Thk/xq3ONdibtJiFd0sBU5vgO6SqCCPLXb76rhanSkqATCUphPwpCUhICRsLadaocTfCnEIBEC8SYGwidN/lRHBTFUdOVnH6oYVBfFlhxoBPIisXxWEvKPMSfu/KtriDbrWD7RGFg9DS5+LK9ArnXkoFwFBP2XQP70H/APn8qq4g8q8whlt7mFNuegKkH/8AaK9c0rjR9PVJIO8WV3mGSrfKDRbsg8Vsq5iD7j/FCGfFhx5RUvYF+C8jkJHv/wA1ztbF1yjasYjwilQ3vKVSKk4NrybTc2/X68vAZVblA8pHymLdKVKrESVtE5dweltBred/K5qcp+EaSLeYMRr0I20HmFSogIEySLQDHKeXly/xXrSxMi823sNRrGlvelSoBJEo0uTaDfaY0jn12pmYGd7TP3a8gf1Ne0qJiJ9UXmOYjYXMEX5e1MeBMXJTAg776chZY39dKVKsYyXanHoKlMgZgkmVmbOA5VFI1MQRJ15c7eAKkgoe+kSDaPjaNwe7UbEWPhNifsk5qVKmAOxOCKYVmCkqEpUBGYSUmB9XxAiOc6i5nw7eRtxe6voU7gZwrvFbf+NC085cB2t7SoBKRZvf9GBbXp001rb4HA5ME2BYqTn/AKleIafw5R6UqVJk4GhyZriWZQKUqKT0ifeirOiiNiAPIW/KlSqbHG434TfT8q5x2jfl7+VIHvKv91KlVMXIs+B+AVdB5I+9xZ+4iiOKXb50qVdkPZPI6j9Ugc1nmKfjXYbMzECPPMPypUqP+LFSTnH4knBXMxUrlH4k/fWjw7uVJP33+VKlVcO0Ti69Xmd+QQ09mdUr+ka7W3vE1pMM6QIpUq0RM0VZ6+5asZ2pXpSpVs79JugivzQLwdQ73KdHApv1UISfRWU+lMDtvOlSrlR9Gw1wZ2WlJ5E0/scuMWpP2gr5UqVRfcouxrGyCK9pUqgWo//Z"/>
          <p:cNvSpPr>
            <a:spLocks noChangeAspect="1" noChangeArrowheads="1"/>
          </p:cNvSpPr>
          <p:nvPr/>
        </p:nvSpPr>
        <p:spPr bwMode="auto">
          <a:xfrm>
            <a:off x="155575" y="-1508125"/>
            <a:ext cx="4714875" cy="3143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07" name="AutoShape 15" descr="data:image/jpeg;base64,/9j/4AAQSkZJRgABAQAAAQABAAD/2wCEAAkGBxQTEhUUExQVFBUXGBgVGBgXFxgYGBgXHBcYGBcXFxgYHCggGholHBcUIjEhJSktLi4uGB8zODMsNygtLiwBCgoKDg0OGxAQGiwkICQsLSwsLCwsLCwsLCwsLCwsLSwsLCwsLCwsLCwsLCwsLCwsLCwsLCwsLCwsLCwsLCwsLP/AABEIALcBEwMBIgACEQEDEQH/xAAbAAABBQEBAAAAAAAAAAAAAAAFAAIDBAYHAf/EAEUQAAEDAgQDBgIHBwMDAgcAAAECAxEAIQQSMUEFUWEGEyJxgZEyoSNCUrHB0fAHFGJygpLhosLxFTNDstIkU3OTo7PT/8QAGgEAAwEBAQEAAAAAAAAAAAAAAQIDAAQFBv/EAC4RAAICAQMDAQYGAwAAAAAAAAABAhEDEiExBEFRIjJhcYHR8AUTM6GxwULC4f/aAAwDAQACEQMRAD8A6GlVqapcVC3B0NWEI505hocq0wgKqv3Qr1KYNYxPlg1cw5B1qkFGvUuRWAEnE8qjzUxp2amgHWlCLNTkLpha5Gqi1kGsYLNrqaJoZh3pogwq1AxG4mqb7dEXBVJ1UVjAXENUxtBq5iCK8aUANKcVsa21NWkYeo0ugDamDF1gIshMVL1qn3816FmsGy3M1Ph0xVBDlWUOUGGy4TNTNCh4fqZLppQlxUVVeIprzoSJUpKRzUQB7mguI47hpI75JPISfO4EUG0uTFx94bUNxD1epxaF/ApKjym/trTjhSdqdUwMpFZr1KCaup4erlVlvhyo5UbMD0t01UVbxGEI3oc4kisEmQ4BVhGLoehqatMM9DWMXBijSqRLaYpULMZjDvcqvt4qg7bahpVtrEbEUzFTCiMTzq0ACLUMQmdKmadIpQlwUkt01C5qUiiYnZFTgGq2GVG9W+9velZiRuocQyDenoc5Ux93aKyMMSIqy27Ql/EFNVF49W1GgajSLxQih+JxguAKCHFKJuatYVJJrUC7GEmkCTpNHWcKmL3qT92SNBRs1GfXMXrxpUUYxIRQx5SdhWTMSl1MdarqxNIM5tjVhhkcqwDxlypVYoVG9yFSMYUHasYeyuapdoe0SMMMiIW8RMbI6qjfp+jB2k4yGE5G/wDuKE/yp0zeZgx5E1hACtRmSSZM/q+9Qy5K2RWEfJLi8W66sqUokmQTv+QG1OyhETaYJAuQRFydEiI8/evVAJsDJ3Itl6jn59RUbDfjtGuVR0nr+uu1cpYsJUSI+ACxEm4Ol9/8damw61IMoWpKtJCjMnrvMAH0r3KAADJElB8uvPb51GmdIixHmRpHMQPnQRjZ9nO0RV9G8oFf1VaE9FD7Wt99PMnisaqucqJEKE3uIFwoz9yrT1NbzhePS8yldpNlfzD8xB9a68U72ZKUaKy8SpWgmpGcHN1e1WFqSKjLnKrClhKUp0SKiexPlUCwedVXaBiY4ulVKKVGjAUOEb08OzVtxsHb5VErCjlTWKOYfUOdW28XOtUO6I0NMLihqJrAsMJd5EVOhZoAjEDyq5h8ZFCjKQebXGtTDEDeg378dq9OMJ1tQoNhXvYuDVJ/GGd6oKeOxqFb5FGhWy+ceDr86qOYjlQ9xRpzSzpTULZfaM60ZwDwFZ8J51YRiAKDQUzYMYhNTLemse3iztV1jGKOlvOloZSDDjBVJIgc6HKaQJggxrcE/q496maeX9YiOhobhMAw2tSkISlU5ZlWmVFjJv66SY1NBGCLZJGlq9SkU9t60CpWssXo2YrqqVoW1prithUeIH0a4N8ivfKa1m7nNMbje/eW5rmUY1+EWQPOIp/ehBIBvopWwMCB1/XWqqPo7CCqLx9WZkaa/wCaWmnkfaQZ5m3KvPbs6kiygTdW4II/i1H4+/lSJgGeXzG99RqapYjGhsZlG4g3tO5PueX51lsZ2gccVkQCq5FpO9j0Ek86BjW4jjaE3soEAnRPKbnzI30oPje1wE5SVwbxJgxfQRvH6sIVwF1QDjiSrLyToNed/nRvs8tpQ7tpuQAc1puYuTuZmg2kVjib52AjvbAz8JSN5kfkOVbLsD2oDj/dX+kBN9cwlQv/AC5h7UB4q804C2ltMaFRgCdPCTBNM/ZHwJX/AFBSplDAUSdiVAoSnzuo/wBFXxU3aI5oae52JR86rqfok61VNbSd66yBUW+aYF1YcCdhVTEH9betYxOHqVA3cS4kkJbChsc6bzfc0qwQyelNKjQxL6q9OMIoUAvKbB6Uz936j3qn+9zvXocmiBsmXhKacNG9SI86eW/WmFIEGDUyjO1PbaFOBIoGohSz5ipFN8xNWErB1p6kcvvrWagcpqp8OBvFJ5vrXrWG6zRsFEePxPdpCokZhYeRp3Dsc06fAZsqREEEFI/E6Wqh2rWENoRHx5jPLKB/7qpdkHE/vOXL43EqB8J8RSAqTG+VG/IdKATVEDYGvW1GdD7VbWyrSI9K9RhldfcVjDQ/H/FQoUFFVh8XL+BFSrfSlQSpaAoxCSsBRvsJk76cqc0iSuALK5k/+NFCwlphvSLV484Abn0moCkzqfnUrOFBuT981jHocKtBQPtpjXMOwkIJC3VFGb7KQJVfmbD1Na3D4cATMDn/AJrMdtcUw6wpsKlxJCkk8x8Ueacw9qSb9I0VuYBpECLQPw3PIa61R4vxtDKROiRvadYBoTxXjgQco8RgwNyR8P4bc6AIbW8JdNs0gchAFxXHp8lm/BewKnce4RJDYNze45dBWo4T2fKFKGYNbAxKvQkQDrePagXZzHdyYQIBAN9TBgk/K1bLD8RWogWvUsjd7Hb00IuNvkZjOzjK8o8ZUNSVZlKM2+ISB5dOVT9m+Gow6zAkE7+/rRFWISy2VhACiDYD4j+NAsXx9hsJzu+M+LLGs6305Urbex2RxQi7ZbxnZ9kqLfdyly7apAnWUX0InTWBNaHsyy1gRhsHZT76ipwgyc5QpWY2BKRkyjoCaocK7Rh0htKRlVrfQRYjrUWF4qheNWpbeYjMlS4V4GwkIWhEE5MyUJClHbQgmunDOji6vHFbnRF4QqEpIg6HYjn5GhuIwiwYsZtOwO369N6tv9pGSypxsBcCQgKSCrYBJ0gyLzFc9x/aziAeW0MImSSqCAoBrSSG3AR1Kjab116jzlGzY/uqzNrTE1VxTRSN7zcXj0HrTXsY6kNpcK0tqgFU3SSAUhREiCZTmzakedQqxDcFZWe7TZJtCrBRKQNRER0BOkUbADnMOSZUTmtMDpG5pVTR2xwRH/dWOlvzNKtaGpltKUipCRVMrvrentEnShYpaQ3PKrCGBWd4rxxCEwFDMDEZSbgixmwtN6IcGfUVAqhaPCYSBm13BIt11nyraqNQZU2EIUtU5UgqNtgJMc6Zg+IMONpcCyEqmMySNCQdo2O9Du1PaRttPdZggrSoHMAZSQU7GUnWDEUO4JhFOYcd0+oplQypcUUgzJBAMCxmI+tSym+xlFGmTiGiQA4kkmAJ1J0FTHDnkaAtYFwLQSteVK5jMDAkkpEkRY6VpP8AqaOR/wBP4GhGbfIXFESMOanS0elVMLjSX15oyEJyzzvbzvV7DLcLykhHgCEqmLXKhY87GjqNR4hq9wPavOIvNYdKXXAuLpATe+ukgaZjV91JQCtWgE6CsZ24lWIaGYgFgGL7rXtppv0FDUah3bR1LgYW1dCmlKEgg3JGh0+GoOyrUYthUXzEe4Ukz/caqrxSXWGEA5S22GzmuCSSqRB0qzwx4sOBwlCu6WAoSpMm8wYP2TtRvcOkf+1TijiH22k5QkFuwGpWTJPoAByk86o8N7U4lhtxCSlQQrwhSSfiNxMzEyY2mndtn04rFZ0qICCiAQNUag+Kw1vfyoM9i0IUppQWTDWZRygmwGYDe8CTTXsJW4Y7K4l1/HNKdWVkFJEkmPEbX2En3qLtDxDvsS4p0gEKKUp1CQk5ZHh18Iv0FUMHxPunQ6xIjKBnAM5bGI6xe2hpYrESrNkblcqVIUblR08Vtz61PVReOGUlsdc7N4xteEQsuZilsFwk6QLk+x9qrt9sMD3mTOUkmMxbWEHr3kRHUmKy/ZDGqVh8YlQT4WFJQEgycwXa5JJmstwvCvB8s4jKwjIVpW4n4zmAyJ8QSVGVW18OlMmmTnFxdM2PbLtEpK1omAkkAbWkT15zXKeI9rVhZ8MmTFavj57xVySrUzeQdFTuDe/OgmO4YlbSgEjMASOc8vWoN7j1sZDDPw4peTOlWx1Tyg07EPwQqSAbc9OfWjHFMKhhhB+1f0BE29aF8RAUmAP1+VLyzW6oY1ixIj9c/WtRw3jCdP1z/XlXP2V3jcUdYeAEpO2+oMCfbn5Uk8ZXDm0s6Bw/jCM2dV8sgcs3+B86EcSxLLi5KEgSTAECetZxp+U+X56/IUSw2BLnhLmUfyyDOlxvO4qWmjr/ADnPYN8PxCcim0nxo8SfOPxH4Vo28O06vMh1KcjRUQlXxvKSUqzpH8xIJB/E8+ew6mH0nOXJSBOlxYW5QBrVBeOUhWZKlJJ+ySD7zpVcezObLJtV4CvDOD4zDuRJ7gOZc0S24mSA4mT4JiRvaIogMTiWlKU24pK1ACFytsgfCATp6+VBG+3rqIQ8hD6B9VSnEqF9lIVbXdJovwTibGIIygphMKDrqZJhR+GBnsCZGm4rs25Rx20D8T224giULcUgRBASgT6lJPTW21SI/aA+UtpdZZdShRX9ICvPJVAUCcsAGAANqk4hhlLUopGdJV4UhQyiwsJQq3rFC/3VCYS7laOaLgqi06C8el9qb0s1yRdwnabC5fpeGYdxwlSlKACAZUSAEhNgAQPSvasMcOwBSCcSon+FlYGuwJmlW9APUVD2wegkLRm0H0YgabTc+tT8N7WvBIC3oiwIaTJAAiYm/oKbguAJdMAA72hAE9ERa280Vw/YtKFBaVlJEEQlKgFDRQK5M/lpUm0USAGP4mp5aVKUVGNST52BsB0AAredjVeBJMiTlBtb4RPzNYnHs53iFKWso8N4jKk7JSn8a945x1SGU4cJyhck6/Bbwwb3I56TQitU0gyklC6KXbQqxGPxC0qCkheWZiMoCDaJgFJE7xqdaLdjuMHBOoaSHHw/dxDaC4oJTIStKBMwSZtcTyEY7FPQQpHhVpoL9IrcfsbdSeIuKJCXFNKywAMyi4lRKIAAHxWA3tABFWyQcX7ieOakvedcdZBH0iPUJt/ao29DVc8KQoyPEdTBAJ80qMj3rXIcMX13qu8y2qMyEKgyJSCQeYOxqdDGQxnCcgKswhKSTEgwMyrAm+vOsJ2n493bgT3mVMTe0wSJjn76V1/H8MacEHOkW+BxaDYzqkiszxP9n2Ff+N3Em+aCtC05ucONm/rUsuFZY6XwVwZnhnrSM52S7UJxaFs5yvLAUCVfCqwjcwR6WpquGgqSlClIhMnMSsZs0RrIST4o6mi+A/Z8MO/mbxeVsj4FNAqKoN8wWByPw8xygu/2ehCEpdQpYgFZTlmFhUWzR4cw9BTQhoWmPYXJNzk5PuZTGcNOY5S2mSmAlRypACRY5YGuhI8jSd4XiC2V5M2bxw2STMKNki/1tBRnEcExKVFQHeAEKGXKbgDYkHVIvFvW1V7GuMwXSG5ICe+a3FrZr3NZzrkBlXX1pcUkocQo/EtSSMoym0LEA2Him02qHgb2UqQSEgmEg2AJgmBzkg/81qO0XFHAxPfhGuUhIVmsbDMfhGuu3rWPTxN50AB7MQc2YNttkmCIzZSoJ1tamj6lsbZchF7FIVHhCib+GQqJEJCiTf4jobk2p2KeZCUqCXRMgBS0k/FqSEJBvPLbrITtDj8TDS8ved2VfSthAWJSUqSo5DIub5PXWrnY7iYxLpQ+CUkZWlFCD4gVledScsEgjYDwxr8WcWkPHK+AtwvjOTN3GYXTIkLUv6oSlGTmomxrTNMOPpBxIKYJKALEawVQcu+hBPloZsDhcO2T3cBcEFaQLXk66D7/AEEPxbgRqvOeUyT+FQ1DN2Yjira2nMrm3iSocjbMkbpsQQeo5GntYlCkyIChrGnKU9D1ql+0nEKZDatVlYBnQCCSgdNPM35ABOE4/OJR7bj7Qj0pqtWSezPe2ZK14ZkDQqP9Mz8rVTfY1T6f5oj2gxCArD4gWElpX8JIBk+0+RqPGLBMi/I6+VJJtUXxwUovyZTE4IpVfQ3B2Iq8poBOW8gfl9xqzilkpAO2n660NWohc7kRPMAg+9qqnaOdppj2UdSYvR3AY8BAvPTla8dbj2oO0MpzHQifWP8AIr3EYnISQJG3Xpb/ABSuF7jRlQT4q5mymZy6dRzB9B7ChDywqSk+m/oI86lGLkCAUW0mR53qph3JcRm8IKhJ0gSJN9KMYgbsn4XwRbrikNoU84m6gmyUD+Nw6HUQmSdAZtRPhocYdIQpoIKVqUMrWYFLS8sFUrgecm5MyTWo/Zvi0sJW2rVapWk2MQAOc6Hpr1rUdo2HynvGHnEqQhzKkOLCVy2qAEhQSFTliQR5G9U170BLazmeGxrq1rcdMLVCiQlKLZRlUEpAABgGRrrek7xJxaFlRzRBuNQVQbi+pFaLh+IfdSr9/Ly1gjuypU5U5QTBBM+KdSdKmXgWD4YIEBOu11e05aSTSdWPFt8I5+4oSbKFKuiI4fhQLFEfz0qGxtRbwGJyJyhtKE/wrB9TIEn1oo3i0HXOOoyj7lUIThDyV7VaZwavsq+f50aSBbLTPB8ITOUnzn865/8AtNYabxbaWhlSGArf4i45rPQCuk4TBK5H3rmX7U8oxuVNlBtCV3m91jy8K01XClqtE8remjJYhenOuifsv7KjGIW8p1xlTTgDamikELASuSSDa40rm5rafs+7dHABTJZ71txebwqCVhRSlJgEEKByptbe9Vm7IwS7ndsPxrwJzqClgZSZHiKbZrWBMTHWmniYUZmuMYrtYyTDMoTBIReeZ09d6nwHaBxYJbBUEwD4gImSJk2FjfSxqFs6E0dh/wCoRqajXxVIrkWK7VPIMLbWj+bQnUgKFjaDYnUc6ixHa50BByK8ZKUAfESCkaHnmEc4Na2azq2I4kSRCFqCTKo+qBYk9BmTPKahXxkEiJJkaecE+xrGupxiXku5kNnI4gye+WkuAAoXIGVsbJvFomBRrsTwsYsPpxCc0QEKzSq2YKKARoDE66p1maCe9A1VJJm24K7OZSxtCAqwUbnfe3pJobi+0KENrLwAQkHMlQm32Sk7zaDzqFeHfwSW0YRgvhKiV53EpXlgzkKyBJmybC1+dWO13AGseypC5QuxQ4kQpKgCASAQFpgkZTztBvTrgLOM8Z4kX3VFCA21PhbBJCdISCdNiYsLQNAKLrygUpTzTJ6kx7Zc1vKvOK4R7Au9xiEkGCUr+q4PtpPL5jehWK4gBmSJKlGZBjLYJB9hMU3CFCn/AF0tkiCYFwDz2Ht86hwy+8xCe7BSVymEkiVgpCSQnXcf0nlQFeLlWZWutdK7AcPDbSsUoStwZGZHwtCQpYGylqzX5A7KpHKlYUrZpG2j4VKVlCgPAUjMDtmMj1BB9KtMiVhElUeJSiACRqEwAIGlveq2IdQEpWskFEKgEjMY0sRab3kaWNScKWSlbqtVn26DpXKy6Md+1xWbuEjX6Rz2ygf+o1hHXlISy43aSpJ6mc4n++38p5Vq+3eIKsWE6hLSfcqVPyArPcEZzBTZuLmOSkyoH+3vB/VXVjXpRzZZabYZxWIOMwBBhLiHGwmbSFJcISSdBKSBOmY6Saz2A4qtmUOJzAGIPhIPnsehrZdmWQGTIkd4yCN/hdANthmHzp/a3hDCsOnukE4kkDaTzGYxygAba3pni2ZzY+t9SXn61Rl8ZxdlaTlzJVyUPxFjVJrEotKhqdjy50KKfMV42ypaglAKlHQAST6CkWJLg7ZZXPkOvLkDKdDOnuDy0+VImR5ajpsfkNKiThA0mSrO8CPCkjImBopX1lC2lrHWpsGAoOqjRN/LMB8pHtQcaJ6kQvPGDFo/Roc1LiggXKiEp8za4qy45ZR6ffofupjae7ZLn13JSnTwoMpWuP4vEgf19Koo0JCV2avC4k4bGKadlTa1qUk7pJMyk7fcd5rozLyu7lBCosAdSeUaTvYXA9K5dxVX7xg2cQm60QhfPMnc+Yg+orU9iOK94jKSLg68v8a+lc80dMWa9hhLkFaAF6kEfMUG7X4FxLDy0ODIlsy1BknTMlYMix0q9hOCAiHVqkTCkLUBFoFiOnlUXE+zKe6VDryoBVlUc4VF48XlWiZ8gJPYzD5UfAqUIJUAIKihJUfFeZJ/IaUqONdmU5RDxIgR9GjSLajlSp7ZlVcEv/U0D7R9B+dTI4sjYH1I+7eg5YZggrWfJSQfSASK8w62BoHeVyZ2P/yp3+R5Vz0x7Ro2OPNjX5wK5r224QrEY117OhIcykAeIgJQlFzAv4J9fWugYZCCkqShBA2KoUq8WEgmPwqpxloOs/8AZjKQoGTbY2Us29OVWwXGe/clm3jscl4jwhKEgJUokak7+lBwSlWtwda03F1QFdDWaxqIUdtD7ia6pqmcuNt8mkQ8heHByAqzySCAUkoNzYkgiE35JO1V+EvqQuUZwIvcwYMpnKBMH8eZrX/s+4UsYZCs3hWe+KSFXAcKLlNx4WlGRa4rTlrALQTi+8bgeKFoUkEp0BhSlGE2+6oyyRujoUXRiOIOqfKlOqK1kmbEkXIjKIE/lWj7OcEwTSErx4Wk5pT3aDaCIUXUCExM+EyInMNBa4b2TU806tnxhD7raQVQciSAiIgRlIPPkKxPap93A4tIQpxCcqVqTKkFfiVmHimDAjeLUE99h4qPM7+R0tvtpwhpIbw6CvJJA7tTyjPxGVLmeqjVrgvHw+EuJWvAEeENrbSltbZA7rPmTBKvGQUZTtffmiu3TzKy2+y2+AVJVmAOYKF5EQQU5bGdAdhVrhvGcKQVYfGfuzix4mMSwp1okKCk5XG80AKSggZbFNhFjVZE9tNAnhUfUpX7uH9/NnWXOPBuO+U3e4UjMCoW+JCjKRdOk+XJ2MSlShJKTaZt89DytyrjvajFYl1tsqX3vdwgrZcSUwUgSUtwpAlIHjSkzUXC1OuvtlLjacqczhdKhCQUgypMqmVKvI8xW2FOj9qewGFxzpccexCXUoCAElpSEgSbpyyk3JOdSbnXlxXiXAnG8QWmilxJdcabKFBychAuUpBNlJuBebDaupdmhh+IOPsFRZWjOod0UOZk5wjOk93l1UnkRaenN8LxHEMPNqwyF522UtpUE5yhSk5idCAtOYp/p22VNtu1XzDp8blfh/Zt9WIQwtuFKynxKBCUFRSVqANwIUYkGBOldYxmVCcqRCEJCEjkkQkewrIdiH34c7xtpAQkZT3LaHSTCTKkgKMpCgSqSZ1rR8VeHdOHbIT7XqWR26KQi1yP4hh1FQgzmsOg31osW8iB0Fe4DBkqK4BiQOep603iCtQbHrUGOcq45ipxryuWRI8so/E1Dwlsd4kAaJcJ/wDtqAPuU1SxCyp94/acVfkkEgUR4KfGSdyloeZOdR9mwP6q7YdkcWd1CUvczWcFaHdgc3Adv/GjedR9KBTePYRf7uS0YWVJgDmlQI0tBAFvOLVDw96EI6l71u2P9lGcMQruxqCSY12jTUG/lV5OkzyMcG8kPc1/FnP+1eDHgxITlDshY5Oi6v7rnzSrnU7HDlMIKEiHlAd6vdsGIaSdjzI1NtBW9S0lAfJbS4ES8ApKVBDiUSlQCtLk3F/Fbeh/CcBICiZUvxKNpzG9crltR7SW5nuzfE3eGrcW2lBWttSQViSkEiTMa+G/OhqcPkbeV9YsqVyiXGxp/VWh4/hgt/KkSEiFR56fKqb+D+jeVMy0seULaIHyqijaOWWVLJTfev2/4Y5Z8Mc0A+wj8KtcZRDvd3yp+iEz9RITvpJBMcyabiGJDfVKk+yif9wqbi4CnVqm5yOf3tpWfmqmKYpJrYvdklT3zB0cTIG2Yb+cH5Cl2XxSmX1JmClVqH8MxXduoXyN+oNj99WuKfR4oLGi6jNbnTHg7DgMeFo0A8rWothl5hGsa9RWD4LivCK1GAxHiMHWoLYq1sX+ENyy3OoSEnzT4T91KoOEY8BoAgk5nJvF+8VtSp7EsCdyBt7ipkNgXv7mKg7zrXgxA9f0aekLYRbX0qHieLIZVpMRcc7WqqX/ANR+FD+M4j6Jd9gbnqKaHtISb9LMDxoZfCTJJg8vfn91D8ZgIYaUBdx14A/aQ2Gkpj1LlWOL8zIEiLQNDpRHE/8AxDDDLaT9EFKJixKzOs2MyTrqKrl5JYTo/ZoJQy0gHwjCsp2HiOckkTIuT7mvcS40nLMeESIJzcpgHnvPKstwbEOoSEuEShIQCSJyico8PUn2GtGX1CSjMFjUKBJChsfSRIvBkbVzShZ0KVHvBuNOMIWpvdajc2kkQAmQZACiY5jpVPt/xhOLwAQ8G1Yhs5kKTrAOVwJj6hRKjp8A6UzBOQM6sqmxmKkgoSo6n7UyFAK0NFsM5hEplxta1woEQQ3B9ibdd9N6CjLVYdqOcYnKpeHdUnOFNtZhAOYoASsQdScqhHSm8a4eF4ju2shWTe4CQdSCdo3PnR3tYlgtg4dvuwi4A2yq8X1iRPfT6E9azeJtiC6jTOVC3MyBHL8KeWzOrClOKVb8WFcMosLWw4hKwVBVypJSspgrQpBtn8M84RyqmwhK3QAhtsmQCc5GaxTJcUrcjTnoafxTiCn1hxQSFAJTIBuQLEySSbG9PwTiUOpWpRSi5JCQo5SkyACYmCR0knapKUqVnTHFHfbev4+thvDYRDTjzebJltGVKDmSQrxhsDOUzlUm9gpSSSUisq/m0Kif6swHPQ6yfbL1op36QlKlpSSBcuLUra0NpMgADSDpQx1QzHf+mLyRpsJzCIFs3MUsW27Z0zxxhGr3NR2Kw2VnELtctgHyDhUP9ST6xtRjAud4hKT9rIfUj8DQ3svbAuqJiXVXPRtuT111p/ZF4FTgmbhY9jf7qZnmZfaNm04u0LgcqH8TxeVC1HZJJ9ATSQ7I3oV2oejCvf8A01D3BFKluTfBzfBL8M7kyaN8JRC2R5uH+ZYBH+gNjzBoBw9vPlRpmUEk8gTBPoJPpWnwCs6wv7RJ1mJ2k8tK9DDG5Hk9fk04mvJcw7g8H8zoP98/ca0/DRLiNPhJ+zuNtvasowmFpEwStwidAPCkE+agfatNwRmHhIg5YJE3v1H6tTyXpf33OTDJLPBeV/qTcRkhxIPxLAOsEeDNvyBqXIEESYyj5Ab9a9QApY83VbXMpQJ9D8qfjj8cWsEgXI5n5A+9c0YapJHq5sqxY5TfZWZ5MreKAbqTmG512+Ve47D5G1IPxFh5RHKIN/nXiklGOZMWIKT5Gw/1FPsascTQS+4CCPoHxG//AGln8Aa7pxpSPnsGVyyYm37/AJ7/AFMNjG4bbVycj+5M/wCwVHxQgOCSLtMnfZpKP9tF+I4ScM4BYgJX/aoT8s1DHZcabWZK2/olTcZFEqbUAdBmLiSOqedc+RUz1OhyKafxf1/sHECLUY4033mGbdGqQCfMa0ICACdqNcFXnZcbO0keR/zNRlxZ6UfAa7N4rME31itThcV4wOaSfUQa572Tfykp+ySL8tvwrbYQ3SsaXT5WFv1yNc7VMrF7AjinGcaw6ttl1aWwoqSAkEAL+kich3UaVatASRcA0qNobYo5tIv+YtzqMrjb2/x61GXNLn0Fvy/4phUDYfr31/WtVID1PDfptf1mquPClIITEkXuI+dvX251ObA2iDsNOX6/zLVJJGwuIJv+PnryrccGavkzjvCQsS4vNtaLR1mJ9a8wnDEAKIzQOZ5f8VpUo5XPX7o9qqueFMAdLx1OmtLu3cnYbSVJUCeHcRlZy5keHUKUCfFoYMTHlvrV3DglJV1V4jYfETdRjnS4g6GESECScoAsJvJMDQAE2+VzUPD8RnClFCQomLJSkQANQAINrzedb04Cy7iZCklWqSLAkHUeFQkEXGpG4uBNefvilKCUoUonQqWEX1NryLEkyLD2kQx5A9RblfpTzkQjUgLspRCjMD4L6TqY1ttmBBirjXyttTbWQnKoFKQZeURdaA4VHKLhIsqAojUhOQSIsYtKT6Wv52rZzm+Em4ITaAbkWsDm1+e8SCxmCK3VFditCngQZEAlCiom4JWkJHhMqt1pXbOnp5qMt2CyNf1pf8ugqWZSPbrzEdb/ACikBmEpIUOY/Efr8KY2dR+rf861M9KW0k/vx/YW7P4BDl1mzZBKAPCfCTI5gEZoF4RY5jFC8c3LiggQMxI2idBMbCB6CPhMyYTG92ogEArEb85BtBkESIIgydop2OdaBlaioqEk2F9wABEeVqpGLe5yZcyhaXJqP3co4e23vlUoxvnUpQPsU1R7HmO8V9lHdn+bNI+QNHscj6JCfsoSmOUJA/ChPBMMEpdI+utI/tB/99T8nM227NCkZWwo2ED8LUD7Y4mcG4eYAHqoCjr2gtaf0Ky37QH4w4H2lpHpBV/tFaC9SBLgxfD1wpPWR7gj8a1fBLtpNZLAjxp6Sr0Skq28q2HAhDcdJr0sHJ4f4n+miRkJ78AmCpZJOuVKg0J/0rNaxkpD6cipGUiTEz4bFSPCqL3+6sa8D34jUgR51o+GvkqSozooGZ2vrF9OdPOPpf33OXBNfm47Xjf5UF+FKByHQhI06rJN/wCmoC2XDKD9aTbnvr51Twb8BNjZsb7wo/7h7VcwTijF7rChE9TlPsKn0kbnZf8AGsrh0+ld3+y3KPEMOblMzlhMa/FqPKxqJt/vf3lwa92kf3qQg/6e8o9xLwIKEgTAIISSTYgGeQuedyaz2DAbYjVbxDihsltOYIT/ADEqUekDnXRl9qvujy+kSji1p3S+FNrj370QIYC0qSdFJUn3EVlcIsBPi+FQyr5hJiSOoICh1SK2TY3rIvNw46n+In3v+NJmXBbocjV/Jg/ENGTMZh4TGhjcHcHUHcEVPwFzK8BsoFPrqPxpjhshU3IKD/M3AH/41Mj0NVmjlcQrkoffeuRq0fRJ72E8P9FilDQKE/h+NbrgxzNRqSbecW+6PWsT2gTlW2sc49DatN2ecPdzOh/EXrmkdMeQ4HTypUxTp2EjUUqWhyn1mZ3seWvXy/xXqnDznlYi25mLai5+VR5z5bc9+eumuvrXq8TzjflJOseYk/rSxAkKZIm5kjYfq8dJp6o0Fpt52/XtUKn8w+tado9oMRavZg6Hykxpt+t+lAw9I318vem5L6XHLkLbe/6mpEiLEW89/OZ+Ve5RJIidp08/u/4vRMQPsJUIUkKE6EAjaOlrXpNtBIsABE2gDTa41M1KlAvYkzp08vU3M8qa4DYk3i2wHXlPW/41jDVoE2jbfr+vasxicUpaz4ZCV5Qn7IBgkgCZIvJ9DFq0pTERe/qdTfym14sarLbEwb78xMEGdtwOvSCaJiiw2pxYQLTa4skbqXH1QASegqLtae+zNIUUmUyT9bJKUNKMmMogSLFedRsqQ/F4oNqQS4EKJCSo2SJTdJVfKFJChOgm8C4HuvLTmSRBTYCCITJySQLyL2MX9ytjGf4Xg1ocQtwFDYUM/iCVFIPiCATcxMRvVxbyZ2zXMpkDy8V1W3IqRzClZJIgQbnntmvp5GpmMApxxCJ8SikA38pURcgATJOxoSSe5WGacFpT28FZ7BSQu8jQJKcyp0KUnlv/AM1e7L8HLuIb79C3RKZKlAhATKoXEyCARltrXndiYQSUycsi+WfCVCwmOZ51r+xrKQhby+qG98ptnuDl0KQIH2h0Cv0ozm5yba5IOOg51qSTMyRsfSmcKMobMaqKj6Kj7k1d41kInMAdL71Hw4fBGyAfcfmTUewXyXO+EpSoxmOUcpiYJ2sDrWM/aK5CGkc1KV7AAf8AqrYZgdYjqJ0019K5922xKlrbzKCiM5tyJH5U+P2hZ8Arh6NT/KgeajJ/0pX7itZglZYHSs1hEXbTzKnD/dkHnHdn+40YedKSCK78TpWeL1y1yUfcTY9yHUkHl99FsVi/Dm1ORV73sBpGvlWcxLsrnlV3EYj6MxyHOdRE1TVaZyLHpnjfhoP/ALxGYT5eyBRRDhTlUgwUwRGxBmsY3ipUOZP3K/wK1GBdEHNv+hR6Thk/xq3ONdibtJiFd0sBU5vgO6SqCCPLXb76rhanSkqATCUphPwpCUhICRsLadaocTfCnEIBEC8SYGwidN/lRHBTFUdOVnH6oYVBfFlhxoBPIisXxWEvKPMSfu/KtriDbrWD7RGFg9DS5+LK9ArnXkoFwFBP2XQP70H/APn8qq4g8q8whlt7mFNuegKkH/8AaK9c0rjR9PVJIO8WV3mGSrfKDRbsg8Vsq5iD7j/FCGfFhx5RUvYF+C8jkJHv/wA1ztbF1yjasYjwilQ3vKVSKk4NrybTc2/X68vAZVblA8pHymLdKVKrESVtE5dweltBred/K5qcp+EaSLeYMRr0I20HmFSogIEySLQDHKeXly/xXrSxMi823sNRrGlvelSoBJEo0uTaDfaY0jn12pmYGd7TP3a8gf1Ne0qJiJ9UXmOYjYXMEX5e1MeBMXJTAg776chZY39dKVKsYyXanHoKlMgZgkmVmbOA5VFI1MQRJ15c7eAKkgoe+kSDaPjaNwe7UbEWPhNifsk5qVKmAOxOCKYVmCkqEpUBGYSUmB9XxAiOc6i5nw7eRtxe6voU7gZwrvFbf+NC085cB2t7SoBKRZvf9GBbXp001rb4HA5ME2BYqTn/AKleIafw5R6UqVJk4GhyZriWZQKUqKT0ifeirOiiNiAPIW/KlSqbHG434TfT8q5x2jfl7+VIHvKv91KlVMXIs+B+AVdB5I+9xZ+4iiOKXb50qVdkPZPI6j9Ugc1nmKfjXYbMzECPPMPypUqP+LFSTnH4knBXMxUrlH4k/fWjw7uVJP33+VKlVcO0Ti69Xmd+QQ09mdUr+ka7W3vE1pMM6QIpUq0RM0VZ6+5asZ2pXpSpVs79JugivzQLwdQ73KdHApv1UISfRWU+lMDtvOlSrlR9Gw1wZ2WlJ5E0/scuMWpP2gr5UqVRfcouxrGyCK9pUqgWo//Z"/>
          <p:cNvSpPr>
            <a:spLocks noChangeAspect="1" noChangeArrowheads="1"/>
          </p:cNvSpPr>
          <p:nvPr/>
        </p:nvSpPr>
        <p:spPr bwMode="auto">
          <a:xfrm>
            <a:off x="155575" y="-1508125"/>
            <a:ext cx="4714875" cy="3143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09" name="AutoShape 17" descr="data:image/jpeg;base64,/9j/4AAQSkZJRgABAQAAAQABAAD/2wCEAAkGBxQTEhUUExQVFBUXGBgVGBgXFxgYGBgXHBcYGBcXFxgYHCggGholHBcUIjEhJSktLi4uGB8zODMsNygtLiwBCgoKDg0OGxAQGiwkICQsLSwsLCwsLCwsLCwsLCwsLSwsLCwsLCwsLCwsLCwsLCwsLCwsLCwsLCwsLCwsLCwsLP/AABEIALcBEwMBIgACEQEDEQH/xAAbAAABBQEBAAAAAAAAAAAAAAAFAAIDBAYHAf/EAEUQAAEDAgQDBgIHBwMDAgcAAAECAxEAIQQSMUEFUWEGEyJxgZEyoSNCUrHB0fAHFGJygpLhosLxFTNDstIkU3OTo7PT/8QAGgEAAwEBAQEAAAAAAAAAAAAAAQIDAAQFBv/EAC4RAAICAQMDAQYGAwAAAAAAAAABAhEDEiExBEFRIjJhcYHR8AUTM6GxwULC4f/aAAwDAQACEQMRAD8A6GlVqapcVC3B0NWEI505hocq0wgKqv3Qr1KYNYxPlg1cw5B1qkFGvUuRWAEnE8qjzUxp2amgHWlCLNTkLpha5Gqi1kGsYLNrqaJoZh3pogwq1AxG4mqb7dEXBVJ1UVjAXENUxtBq5iCK8aUANKcVsa21NWkYeo0ugDamDF1gIshMVL1qn3816FmsGy3M1Ph0xVBDlWUOUGGy4TNTNCh4fqZLppQlxUVVeIprzoSJUpKRzUQB7mguI47hpI75JPISfO4EUG0uTFx94bUNxD1epxaF/ApKjym/trTjhSdqdUwMpFZr1KCaup4erlVlvhyo5UbMD0t01UVbxGEI3oc4kisEmQ4BVhGLoehqatMM9DWMXBijSqRLaYpULMZjDvcqvt4qg7bahpVtrEbEUzFTCiMTzq0ACLUMQmdKmadIpQlwUkt01C5qUiiYnZFTgGq2GVG9W+9velZiRuocQyDenoc5Ux93aKyMMSIqy27Ql/EFNVF49W1GgajSLxQih+JxguAKCHFKJuatYVJJrUC7GEmkCTpNHWcKmL3qT92SNBRs1GfXMXrxpUUYxIRQx5SdhWTMSl1MdarqxNIM5tjVhhkcqwDxlypVYoVG9yFSMYUHasYeyuapdoe0SMMMiIW8RMbI6qjfp+jB2k4yGE5G/wDuKE/yp0zeZgx5E1hACtRmSSZM/q+9Qy5K2RWEfJLi8W66sqUokmQTv+QG1OyhETaYJAuQRFydEiI8/evVAJsDJ3Itl6jn59RUbDfjtGuVR0nr+uu1cpYsJUSI+ACxEm4Ol9/8damw61IMoWpKtJCjMnrvMAH0r3KAADJElB8uvPb51GmdIixHmRpHMQPnQRjZ9nO0RV9G8oFf1VaE9FD7Wt99PMnisaqucqJEKE3uIFwoz9yrT1NbzhePS8yldpNlfzD8xB9a68U72ZKUaKy8SpWgmpGcHN1e1WFqSKjLnKrClhKUp0SKiexPlUCwedVXaBiY4ulVKKVGjAUOEb08OzVtxsHb5VErCjlTWKOYfUOdW28XOtUO6I0NMLihqJrAsMJd5EVOhZoAjEDyq5h8ZFCjKQebXGtTDEDeg378dq9OMJ1tQoNhXvYuDVJ/GGd6oKeOxqFb5FGhWy+ceDr86qOYjlQ9xRpzSzpTULZfaM60ZwDwFZ8J51YRiAKDQUzYMYhNTLemse3iztV1jGKOlvOloZSDDjBVJIgc6HKaQJggxrcE/q496maeX9YiOhobhMAw2tSkISlU5ZlWmVFjJv66SY1NBGCLZJGlq9SkU9t60CpWssXo2YrqqVoW1prithUeIH0a4N8ivfKa1m7nNMbje/eW5rmUY1+EWQPOIp/ehBIBvopWwMCB1/XWqqPo7CCqLx9WZkaa/wCaWmnkfaQZ5m3KvPbs6kiygTdW4II/i1H4+/lSJgGeXzG99RqapYjGhsZlG4g3tO5PueX51lsZ2gccVkQCq5FpO9j0Ek86BjW4jjaE3soEAnRPKbnzI30oPje1wE5SVwbxJgxfQRvH6sIVwF1QDjiSrLyToNed/nRvs8tpQ7tpuQAc1puYuTuZmg2kVjib52AjvbAz8JSN5kfkOVbLsD2oDj/dX+kBN9cwlQv/AC5h7UB4q804C2ltMaFRgCdPCTBNM/ZHwJX/AFBSplDAUSdiVAoSnzuo/wBFXxU3aI5oae52JR86rqfok61VNbSd66yBUW+aYF1YcCdhVTEH9betYxOHqVA3cS4kkJbChsc6bzfc0qwQyelNKjQxL6q9OMIoUAvKbB6Uz936j3qn+9zvXocmiBsmXhKacNG9SI86eW/WmFIEGDUyjO1PbaFOBIoGohSz5ipFN8xNWErB1p6kcvvrWagcpqp8OBvFJ5vrXrWG6zRsFEePxPdpCokZhYeRp3Dsc06fAZsqREEEFI/E6Wqh2rWENoRHx5jPLKB/7qpdkHE/vOXL43EqB8J8RSAqTG+VG/IdKATVEDYGvW1GdD7VbWyrSI9K9RhldfcVjDQ/H/FQoUFFVh8XL+BFSrfSlQSpaAoxCSsBRvsJk76cqc0iSuALK5k/+NFCwlphvSLV484Abn0moCkzqfnUrOFBuT981jHocKtBQPtpjXMOwkIJC3VFGb7KQJVfmbD1Na3D4cATMDn/AJrMdtcUw6wpsKlxJCkk8x8Ueacw9qSb9I0VuYBpECLQPw3PIa61R4vxtDKROiRvadYBoTxXjgQco8RgwNyR8P4bc6AIbW8JdNs0gchAFxXHp8lm/BewKnce4RJDYNze45dBWo4T2fKFKGYNbAxKvQkQDrePagXZzHdyYQIBAN9TBgk/K1bLD8RWogWvUsjd7Hb00IuNvkZjOzjK8o8ZUNSVZlKM2+ISB5dOVT9m+Gow6zAkE7+/rRFWISy2VhACiDYD4j+NAsXx9hsJzu+M+LLGs6305Urbex2RxQi7ZbxnZ9kqLfdyly7apAnWUX0InTWBNaHsyy1gRhsHZT76ipwgyc5QpWY2BKRkyjoCaocK7Rh0htKRlVrfQRYjrUWF4qheNWpbeYjMlS4V4GwkIWhEE5MyUJClHbQgmunDOji6vHFbnRF4QqEpIg6HYjn5GhuIwiwYsZtOwO369N6tv9pGSypxsBcCQgKSCrYBJ0gyLzFc9x/aziAeW0MImSSqCAoBrSSG3AR1Kjab116jzlGzY/uqzNrTE1VxTRSN7zcXj0HrTXsY6kNpcK0tqgFU3SSAUhREiCZTmzakedQqxDcFZWe7TZJtCrBRKQNRER0BOkUbADnMOSZUTmtMDpG5pVTR2xwRH/dWOlvzNKtaGpltKUipCRVMrvrentEnShYpaQ3PKrCGBWd4rxxCEwFDMDEZSbgixmwtN6IcGfUVAqhaPCYSBm13BIt11nyraqNQZU2EIUtU5UgqNtgJMc6Zg+IMONpcCyEqmMySNCQdo2O9Du1PaRttPdZggrSoHMAZSQU7GUnWDEUO4JhFOYcd0+oplQypcUUgzJBAMCxmI+tSym+xlFGmTiGiQA4kkmAJ1J0FTHDnkaAtYFwLQSteVK5jMDAkkpEkRY6VpP8AqaOR/wBP4GhGbfIXFESMOanS0elVMLjSX15oyEJyzzvbzvV7DLcLykhHgCEqmLXKhY87GjqNR4hq9wPavOIvNYdKXXAuLpATe+ukgaZjV91JQCtWgE6CsZ24lWIaGYgFgGL7rXtppv0FDUah3bR1LgYW1dCmlKEgg3JGh0+GoOyrUYthUXzEe4Ukz/caqrxSXWGEA5S22GzmuCSSqRB0qzwx4sOBwlCu6WAoSpMm8wYP2TtRvcOkf+1TijiH22k5QkFuwGpWTJPoAByk86o8N7U4lhtxCSlQQrwhSSfiNxMzEyY2mndtn04rFZ0qICCiAQNUag+Kw1vfyoM9i0IUppQWTDWZRygmwGYDe8CTTXsJW4Y7K4l1/HNKdWVkFJEkmPEbX2En3qLtDxDvsS4p0gEKKUp1CQk5ZHh18Iv0FUMHxPunQ6xIjKBnAM5bGI6xe2hpYrESrNkblcqVIUblR08Vtz61PVReOGUlsdc7N4xteEQsuZilsFwk6QLk+x9qrt9sMD3mTOUkmMxbWEHr3kRHUmKy/ZDGqVh8YlQT4WFJQEgycwXa5JJmstwvCvB8s4jKwjIVpW4n4zmAyJ8QSVGVW18OlMmmTnFxdM2PbLtEpK1omAkkAbWkT15zXKeI9rVhZ8MmTFavj57xVySrUzeQdFTuDe/OgmO4YlbSgEjMASOc8vWoN7j1sZDDPw4peTOlWx1Tyg07EPwQqSAbc9OfWjHFMKhhhB+1f0BE29aF8RAUmAP1+VLyzW6oY1ixIj9c/WtRw3jCdP1z/XlXP2V3jcUdYeAEpO2+oMCfbn5Uk8ZXDm0s6Bw/jCM2dV8sgcs3+B86EcSxLLi5KEgSTAECetZxp+U+X56/IUSw2BLnhLmUfyyDOlxvO4qWmjr/ADnPYN8PxCcim0nxo8SfOPxH4Vo28O06vMh1KcjRUQlXxvKSUqzpH8xIJB/E8+ew6mH0nOXJSBOlxYW5QBrVBeOUhWZKlJJ+ySD7zpVcezObLJtV4CvDOD4zDuRJ7gOZc0S24mSA4mT4JiRvaIogMTiWlKU24pK1ACFytsgfCATp6+VBG+3rqIQ8hD6B9VSnEqF9lIVbXdJovwTibGIIygphMKDrqZJhR+GBnsCZGm4rs25Rx20D8T224giULcUgRBASgT6lJPTW21SI/aA+UtpdZZdShRX9ICvPJVAUCcsAGAANqk4hhlLUopGdJV4UhQyiwsJQq3rFC/3VCYS7laOaLgqi06C8el9qb0s1yRdwnabC5fpeGYdxwlSlKACAZUSAEhNgAQPSvasMcOwBSCcSon+FlYGuwJmlW9APUVD2wegkLRm0H0YgabTc+tT8N7WvBIC3oiwIaTJAAiYm/oKbguAJdMAA72hAE9ERa280Vw/YtKFBaVlJEEQlKgFDRQK5M/lpUm0USAGP4mp5aVKUVGNST52BsB0AAredjVeBJMiTlBtb4RPzNYnHs53iFKWso8N4jKk7JSn8a945x1SGU4cJyhck6/Bbwwb3I56TQitU0gyklC6KXbQqxGPxC0qCkheWZiMoCDaJgFJE7xqdaLdjuMHBOoaSHHw/dxDaC4oJTIStKBMwSZtcTyEY7FPQQpHhVpoL9IrcfsbdSeIuKJCXFNKywAMyi4lRKIAAHxWA3tABFWyQcX7ieOakvedcdZBH0iPUJt/ao29DVc8KQoyPEdTBAJ80qMj3rXIcMX13qu8y2qMyEKgyJSCQeYOxqdDGQxnCcgKswhKSTEgwMyrAm+vOsJ2n493bgT3mVMTe0wSJjn76V1/H8MacEHOkW+BxaDYzqkiszxP9n2Ff+N3Em+aCtC05ucONm/rUsuFZY6XwVwZnhnrSM52S7UJxaFs5yvLAUCVfCqwjcwR6WpquGgqSlClIhMnMSsZs0RrIST4o6mi+A/Z8MO/mbxeVsj4FNAqKoN8wWByPw8xygu/2ehCEpdQpYgFZTlmFhUWzR4cw9BTQhoWmPYXJNzk5PuZTGcNOY5S2mSmAlRypACRY5YGuhI8jSd4XiC2V5M2bxw2STMKNki/1tBRnEcExKVFQHeAEKGXKbgDYkHVIvFvW1V7GuMwXSG5ICe+a3FrZr3NZzrkBlXX1pcUkocQo/EtSSMoym0LEA2Him02qHgb2UqQSEgmEg2AJgmBzkg/81qO0XFHAxPfhGuUhIVmsbDMfhGuu3rWPTxN50AB7MQc2YNttkmCIzZSoJ1tamj6lsbZchF7FIVHhCib+GQqJEJCiTf4jobk2p2KeZCUqCXRMgBS0k/FqSEJBvPLbrITtDj8TDS8ved2VfSthAWJSUqSo5DIub5PXWrnY7iYxLpQ+CUkZWlFCD4gVledScsEgjYDwxr8WcWkPHK+AtwvjOTN3GYXTIkLUv6oSlGTmomxrTNMOPpBxIKYJKALEawVQcu+hBPloZsDhcO2T3cBcEFaQLXk66D7/AEEPxbgRqvOeUyT+FQ1DN2Yjira2nMrm3iSocjbMkbpsQQeo5GntYlCkyIChrGnKU9D1ql+0nEKZDatVlYBnQCCSgdNPM35ABOE4/OJR7bj7Qj0pqtWSezPe2ZK14ZkDQqP9Mz8rVTfY1T6f5oj2gxCArD4gWElpX8JIBk+0+RqPGLBMi/I6+VJJtUXxwUovyZTE4IpVfQ3B2Iq8poBOW8gfl9xqzilkpAO2n660NWohc7kRPMAg+9qqnaOdppj2UdSYvR3AY8BAvPTla8dbj2oO0MpzHQifWP8AIr3EYnISQJG3Xpb/ABSuF7jRlQT4q5mymZy6dRzB9B7ChDywqSk+m/oI86lGLkCAUW0mR53qph3JcRm8IKhJ0gSJN9KMYgbsn4XwRbrikNoU84m6gmyUD+Nw6HUQmSdAZtRPhocYdIQpoIKVqUMrWYFLS8sFUrgecm5MyTWo/Zvi0sJW2rVapWk2MQAOc6Hpr1rUdo2HynvGHnEqQhzKkOLCVy2qAEhQSFTliQR5G9U170BLazmeGxrq1rcdMLVCiQlKLZRlUEpAABgGRrrek7xJxaFlRzRBuNQVQbi+pFaLh+IfdSr9/Ly1gjuypU5U5QTBBM+KdSdKmXgWD4YIEBOu11e05aSTSdWPFt8I5+4oSbKFKuiI4fhQLFEfz0qGxtRbwGJyJyhtKE/wrB9TIEn1oo3i0HXOOoyj7lUIThDyV7VaZwavsq+f50aSBbLTPB8ITOUnzn865/8AtNYabxbaWhlSGArf4i45rPQCuk4TBK5H3rmX7U8oxuVNlBtCV3m91jy8K01XClqtE8remjJYhenOuifsv7KjGIW8p1xlTTgDamikELASuSSDa40rm5rafs+7dHABTJZ71txebwqCVhRSlJgEEKByptbe9Vm7IwS7ndsPxrwJzqClgZSZHiKbZrWBMTHWmniYUZmuMYrtYyTDMoTBIReeZ09d6nwHaBxYJbBUEwD4gImSJk2FjfSxqFs6E0dh/wCoRqajXxVIrkWK7VPIMLbWj+bQnUgKFjaDYnUc6ixHa50BByK8ZKUAfESCkaHnmEc4Na2azq2I4kSRCFqCTKo+qBYk9BmTPKahXxkEiJJkaecE+xrGupxiXku5kNnI4gye+WkuAAoXIGVsbJvFomBRrsTwsYsPpxCc0QEKzSq2YKKARoDE66p1maCe9A1VJJm24K7OZSxtCAqwUbnfe3pJobi+0KENrLwAQkHMlQm32Sk7zaDzqFeHfwSW0YRgvhKiV53EpXlgzkKyBJmybC1+dWO13AGseypC5QuxQ4kQpKgCASAQFpgkZTztBvTrgLOM8Z4kX3VFCA21PhbBJCdISCdNiYsLQNAKLrygUpTzTJ6kx7Zc1vKvOK4R7Au9xiEkGCUr+q4PtpPL5jehWK4gBmSJKlGZBjLYJB9hMU3CFCn/AF0tkiCYFwDz2Ht86hwy+8xCe7BSVymEkiVgpCSQnXcf0nlQFeLlWZWutdK7AcPDbSsUoStwZGZHwtCQpYGylqzX5A7KpHKlYUrZpG2j4VKVlCgPAUjMDtmMj1BB9KtMiVhElUeJSiACRqEwAIGlveq2IdQEpWskFEKgEjMY0sRab3kaWNScKWSlbqtVn26DpXKy6Md+1xWbuEjX6Rz2ygf+o1hHXlISy43aSpJ6mc4n++38p5Vq+3eIKsWE6hLSfcqVPyArPcEZzBTZuLmOSkyoH+3vB/VXVjXpRzZZabYZxWIOMwBBhLiHGwmbSFJcISSdBKSBOmY6Saz2A4qtmUOJzAGIPhIPnsehrZdmWQGTIkd4yCN/hdANthmHzp/a3hDCsOnukE4kkDaTzGYxygAba3pni2ZzY+t9SXn61Rl8ZxdlaTlzJVyUPxFjVJrEotKhqdjy50KKfMV42ypaglAKlHQAST6CkWJLg7ZZXPkOvLkDKdDOnuDy0+VImR5ajpsfkNKiThA0mSrO8CPCkjImBopX1lC2lrHWpsGAoOqjRN/LMB8pHtQcaJ6kQvPGDFo/Roc1LiggXKiEp8za4qy45ZR6ffofupjae7ZLn13JSnTwoMpWuP4vEgf19Koo0JCV2avC4k4bGKadlTa1qUk7pJMyk7fcd5rozLyu7lBCosAdSeUaTvYXA9K5dxVX7xg2cQm60QhfPMnc+Yg+orU9iOK94jKSLg68v8a+lc80dMWa9hhLkFaAF6kEfMUG7X4FxLDy0ODIlsy1BknTMlYMix0q9hOCAiHVqkTCkLUBFoFiOnlUXE+zKe6VDryoBVlUc4VF48XlWiZ8gJPYzD5UfAqUIJUAIKihJUfFeZJ/IaUqONdmU5RDxIgR9GjSLajlSp7ZlVcEv/U0D7R9B+dTI4sjYH1I+7eg5YZggrWfJSQfSASK8w62BoHeVyZ2P/yp3+R5Vz0x7Ro2OPNjX5wK5r224QrEY117OhIcykAeIgJQlFzAv4J9fWugYZCCkqShBA2KoUq8WEgmPwqpxloOs/8AZjKQoGTbY2Us29OVWwXGe/clm3jscl4jwhKEgJUokak7+lBwSlWtwda03F1QFdDWaxqIUdtD7ia6pqmcuNt8mkQ8heHByAqzySCAUkoNzYkgiE35JO1V+EvqQuUZwIvcwYMpnKBMH8eZrX/s+4UsYZCs3hWe+KSFXAcKLlNx4WlGRa4rTlrALQTi+8bgeKFoUkEp0BhSlGE2+6oyyRujoUXRiOIOqfKlOqK1kmbEkXIjKIE/lWj7OcEwTSErx4Wk5pT3aDaCIUXUCExM+EyInMNBa4b2TU806tnxhD7raQVQciSAiIgRlIPPkKxPap93A4tIQpxCcqVqTKkFfiVmHimDAjeLUE99h4qPM7+R0tvtpwhpIbw6CvJJA7tTyjPxGVLmeqjVrgvHw+EuJWvAEeENrbSltbZA7rPmTBKvGQUZTtffmiu3TzKy2+y2+AVJVmAOYKF5EQQU5bGdAdhVrhvGcKQVYfGfuzix4mMSwp1okKCk5XG80AKSggZbFNhFjVZE9tNAnhUfUpX7uH9/NnWXOPBuO+U3e4UjMCoW+JCjKRdOk+XJ2MSlShJKTaZt89DytyrjvajFYl1tsqX3vdwgrZcSUwUgSUtwpAlIHjSkzUXC1OuvtlLjacqczhdKhCQUgypMqmVKvI8xW2FOj9qewGFxzpccexCXUoCAElpSEgSbpyyk3JOdSbnXlxXiXAnG8QWmilxJdcabKFBychAuUpBNlJuBebDaupdmhh+IOPsFRZWjOod0UOZk5wjOk93l1UnkRaenN8LxHEMPNqwyF522UtpUE5yhSk5idCAtOYp/p22VNtu1XzDp8blfh/Zt9WIQwtuFKynxKBCUFRSVqANwIUYkGBOldYxmVCcqRCEJCEjkkQkewrIdiH34c7xtpAQkZT3LaHSTCTKkgKMpCgSqSZ1rR8VeHdOHbIT7XqWR26KQi1yP4hh1FQgzmsOg31osW8iB0Fe4DBkqK4BiQOep603iCtQbHrUGOcq45ipxryuWRI8so/E1Dwlsd4kAaJcJ/wDtqAPuU1SxCyp94/acVfkkEgUR4KfGSdyloeZOdR9mwP6q7YdkcWd1CUvczWcFaHdgc3Adv/GjedR9KBTePYRf7uS0YWVJgDmlQI0tBAFvOLVDw96EI6l71u2P9lGcMQruxqCSY12jTUG/lV5OkzyMcG8kPc1/FnP+1eDHgxITlDshY5Oi6v7rnzSrnU7HDlMIKEiHlAd6vdsGIaSdjzI1NtBW9S0lAfJbS4ES8ApKVBDiUSlQCtLk3F/Fbeh/CcBICiZUvxKNpzG9crltR7SW5nuzfE3eGrcW2lBWttSQViSkEiTMa+G/OhqcPkbeV9YsqVyiXGxp/VWh4/hgt/KkSEiFR56fKqb+D+jeVMy0seULaIHyqijaOWWVLJTfev2/4Y5Z8Mc0A+wj8KtcZRDvd3yp+iEz9RITvpJBMcyabiGJDfVKk+yif9wqbi4CnVqm5yOf3tpWfmqmKYpJrYvdklT3zB0cTIG2Yb+cH5Cl2XxSmX1JmClVqH8MxXduoXyN+oNj99WuKfR4oLGi6jNbnTHg7DgMeFo0A8rWothl5hGsa9RWD4LivCK1GAxHiMHWoLYq1sX+ENyy3OoSEnzT4T91KoOEY8BoAgk5nJvF+8VtSp7EsCdyBt7ipkNgXv7mKg7zrXgxA9f0aekLYRbX0qHieLIZVpMRcc7WqqX/ANR+FD+M4j6Jd9gbnqKaHtISb9LMDxoZfCTJJg8vfn91D8ZgIYaUBdx14A/aQ2Gkpj1LlWOL8zIEiLQNDpRHE/8AxDDDLaT9EFKJixKzOs2MyTrqKrl5JYTo/ZoJQy0gHwjCsp2HiOckkTIuT7mvcS40nLMeESIJzcpgHnvPKstwbEOoSEuEShIQCSJyico8PUn2GtGX1CSjMFjUKBJChsfSRIvBkbVzShZ0KVHvBuNOMIWpvdajc2kkQAmQZACiY5jpVPt/xhOLwAQ8G1Yhs5kKTrAOVwJj6hRKjp8A6UzBOQM6sqmxmKkgoSo6n7UyFAK0NFsM5hEplxta1woEQQ3B9ibdd9N6CjLVYdqOcYnKpeHdUnOFNtZhAOYoASsQdScqhHSm8a4eF4ju2shWTe4CQdSCdo3PnR3tYlgtg4dvuwi4A2yq8X1iRPfT6E9azeJtiC6jTOVC3MyBHL8KeWzOrClOKVb8WFcMosLWw4hKwVBVypJSspgrQpBtn8M84RyqmwhK3QAhtsmQCc5GaxTJcUrcjTnoafxTiCn1hxQSFAJTIBuQLEySSbG9PwTiUOpWpRSi5JCQo5SkyACYmCR0knapKUqVnTHFHfbev4+thvDYRDTjzebJltGVKDmSQrxhsDOUzlUm9gpSSSUisq/m0Kif6swHPQ6yfbL1op36QlKlpSSBcuLUra0NpMgADSDpQx1QzHf+mLyRpsJzCIFs3MUsW27Z0zxxhGr3NR2Kw2VnELtctgHyDhUP9ST6xtRjAud4hKT9rIfUj8DQ3svbAuqJiXVXPRtuT111p/ZF4FTgmbhY9jf7qZnmZfaNm04u0LgcqH8TxeVC1HZJJ9ATSQ7I3oV2oejCvf8A01D3BFKluTfBzfBL8M7kyaN8JRC2R5uH+ZYBH+gNjzBoBw9vPlRpmUEk8gTBPoJPpWnwCs6wv7RJ1mJ2k8tK9DDG5Hk9fk04mvJcw7g8H8zoP98/ca0/DRLiNPhJ+zuNtvasowmFpEwStwidAPCkE+agfatNwRmHhIg5YJE3v1H6tTyXpf33OTDJLPBeV/qTcRkhxIPxLAOsEeDNvyBqXIEESYyj5Ab9a9QApY83VbXMpQJ9D8qfjj8cWsEgXI5n5A+9c0YapJHq5sqxY5TfZWZ5MreKAbqTmG512+Ve47D5G1IPxFh5RHKIN/nXiklGOZMWIKT5Gw/1FPsascTQS+4CCPoHxG//AGln8Aa7pxpSPnsGVyyYm37/AJ7/AFMNjG4bbVycj+5M/wCwVHxQgOCSLtMnfZpKP9tF+I4ScM4BYgJX/aoT8s1DHZcabWZK2/olTcZFEqbUAdBmLiSOqedc+RUz1OhyKafxf1/sHECLUY4033mGbdGqQCfMa0ICACdqNcFXnZcbO0keR/zNRlxZ6UfAa7N4rME31itThcV4wOaSfUQa572Tfykp+ySL8tvwrbYQ3SsaXT5WFv1yNc7VMrF7AjinGcaw6ttl1aWwoqSAkEAL+kich3UaVatASRcA0qNobYo5tIv+YtzqMrjb2/x61GXNLn0Fvy/4phUDYfr31/WtVID1PDfptf1mquPClIITEkXuI+dvX251ObA2iDsNOX6/zLVJJGwuIJv+PnryrccGavkzjvCQsS4vNtaLR1mJ9a8wnDEAKIzQOZ5f8VpUo5XPX7o9qqueFMAdLx1OmtLu3cnYbSVJUCeHcRlZy5keHUKUCfFoYMTHlvrV3DglJV1V4jYfETdRjnS4g6GESECScoAsJvJMDQAE2+VzUPD8RnClFCQomLJSkQANQAINrzedb04Cy7iZCklWqSLAkHUeFQkEXGpG4uBNefvilKCUoUonQqWEX1NryLEkyLD2kQx5A9RblfpTzkQjUgLspRCjMD4L6TqY1ttmBBirjXyttTbWQnKoFKQZeURdaA4VHKLhIsqAojUhOQSIsYtKT6Wv52rZzm+Em4ITaAbkWsDm1+e8SCxmCK3VFditCngQZEAlCiom4JWkJHhMqt1pXbOnp5qMt2CyNf1pf8ugqWZSPbrzEdb/ACikBmEpIUOY/Efr8KY2dR+rf861M9KW0k/vx/YW7P4BDl1mzZBKAPCfCTI5gEZoF4RY5jFC8c3LiggQMxI2idBMbCB6CPhMyYTG92ogEArEb85BtBkESIIgydop2OdaBlaioqEk2F9wABEeVqpGLe5yZcyhaXJqP3co4e23vlUoxvnUpQPsU1R7HmO8V9lHdn+bNI+QNHscj6JCfsoSmOUJA/ChPBMMEpdI+utI/tB/99T8nM227NCkZWwo2ED8LUD7Y4mcG4eYAHqoCjr2gtaf0Ky37QH4w4H2lpHpBV/tFaC9SBLgxfD1wpPWR7gj8a1fBLtpNZLAjxp6Sr0Skq28q2HAhDcdJr0sHJ4f4n+miRkJ78AmCpZJOuVKg0J/0rNaxkpD6cipGUiTEz4bFSPCqL3+6sa8D34jUgR51o+GvkqSozooGZ2vrF9OdPOPpf33OXBNfm47Xjf5UF+FKByHQhI06rJN/wCmoC2XDKD9aTbnvr51Twb8BNjZsb7wo/7h7VcwTijF7rChE9TlPsKn0kbnZf8AGsrh0+ld3+y3KPEMOblMzlhMa/FqPKxqJt/vf3lwa92kf3qQg/6e8o9xLwIKEgTAIISSTYgGeQuedyaz2DAbYjVbxDihsltOYIT/ADEqUekDnXRl9qvujy+kSji1p3S+FNrj370QIYC0qSdFJUn3EVlcIsBPi+FQyr5hJiSOoICh1SK2TY3rIvNw46n+In3v+NJmXBbocjV/Jg/ENGTMZh4TGhjcHcHUHcEVPwFzK8BsoFPrqPxpjhshU3IKD/M3AH/41Mj0NVmjlcQrkoffeuRq0fRJ72E8P9FilDQKE/h+NbrgxzNRqSbecW+6PWsT2gTlW2sc49DatN2ecPdzOh/EXrmkdMeQ4HTypUxTp2EjUUqWhyn1mZ3seWvXy/xXqnDznlYi25mLai5+VR5z5bc9+eumuvrXq8TzjflJOseYk/rSxAkKZIm5kjYfq8dJp6o0Fpt52/XtUKn8w+tado9oMRavZg6Hykxpt+t+lAw9I318vem5L6XHLkLbe/6mpEiLEW89/OZ+Ve5RJIidp08/u/4vRMQPsJUIUkKE6EAjaOlrXpNtBIsABE2gDTa41M1KlAvYkzp08vU3M8qa4DYk3i2wHXlPW/41jDVoE2jbfr+vasxicUpaz4ZCV5Qn7IBgkgCZIvJ9DFq0pTERe/qdTfym14sarLbEwb78xMEGdtwOvSCaJiiw2pxYQLTa4skbqXH1QASegqLtae+zNIUUmUyT9bJKUNKMmMogSLFedRsqQ/F4oNqQS4EKJCSo2SJTdJVfKFJChOgm8C4HuvLTmSRBTYCCITJySQLyL2MX9ytjGf4Xg1ocQtwFDYUM/iCVFIPiCATcxMRvVxbyZ2zXMpkDy8V1W3IqRzClZJIgQbnntmvp5GpmMApxxCJ8SikA38pURcgATJOxoSSe5WGacFpT28FZ7BSQu8jQJKcyp0KUnlv/AM1e7L8HLuIb79C3RKZKlAhATKoXEyCARltrXndiYQSUycsi+WfCVCwmOZ51r+xrKQhby+qG98ptnuDl0KQIH2h0Cv0ozm5yba5IOOg51qSTMyRsfSmcKMobMaqKj6Kj7k1d41kInMAdL71Hw4fBGyAfcfmTUewXyXO+EpSoxmOUcpiYJ2sDrWM/aK5CGkc1KV7AAf8AqrYZgdYjqJ0019K5922xKlrbzKCiM5tyJH5U+P2hZ8Arh6NT/KgeajJ/0pX7itZglZYHSs1hEXbTzKnD/dkHnHdn+40YedKSCK78TpWeL1y1yUfcTY9yHUkHl99FsVi/Dm1ORV73sBpGvlWcxLsrnlV3EYj6MxyHOdRE1TVaZyLHpnjfhoP/ALxGYT5eyBRRDhTlUgwUwRGxBmsY3ipUOZP3K/wK1GBdEHNv+hR6Thk/xq3ONdibtJiFd0sBU5vgO6SqCCPLXb76rhanSkqATCUphPwpCUhICRsLadaocTfCnEIBEC8SYGwidN/lRHBTFUdOVnH6oYVBfFlhxoBPIisXxWEvKPMSfu/KtriDbrWD7RGFg9DS5+LK9ArnXkoFwFBP2XQP70H/APn8qq4g8q8whlt7mFNuegKkH/8AaK9c0rjR9PVJIO8WV3mGSrfKDRbsg8Vsq5iD7j/FCGfFhx5RUvYF+C8jkJHv/wA1ztbF1yjasYjwilQ3vKVSKk4NrybTc2/X68vAZVblA8pHymLdKVKrESVtE5dweltBred/K5qcp+EaSLeYMRr0I20HmFSogIEySLQDHKeXly/xXrSxMi823sNRrGlvelSoBJEo0uTaDfaY0jn12pmYGd7TP3a8gf1Ne0qJiJ9UXmOYjYXMEX5e1MeBMXJTAg776chZY39dKVKsYyXanHoKlMgZgkmVmbOA5VFI1MQRJ15c7eAKkgoe+kSDaPjaNwe7UbEWPhNifsk5qVKmAOxOCKYVmCkqEpUBGYSUmB9XxAiOc6i5nw7eRtxe6voU7gZwrvFbf+NC085cB2t7SoBKRZvf9GBbXp001rb4HA5ME2BYqTn/AKleIafw5R6UqVJk4GhyZriWZQKUqKT0ifeirOiiNiAPIW/KlSqbHG434TfT8q5x2jfl7+VIHvKv91KlVMXIs+B+AVdB5I+9xZ+4iiOKXb50qVdkPZPI6j9Ugc1nmKfjXYbMzECPPMPypUqP+LFSTnH4knBXMxUrlH4k/fWjw7uVJP33+VKlVcO0Ti69Xmd+QQ09mdUr+ka7W3vE1pMM6QIpUq0RM0VZ6+5asZ2pXpSpVs79JugivzQLwdQ73KdHApv1UISfRWU+lMDtvOlSrlR9Gw1wZ2WlJ5E0/scuMWpP2gr5UqVRfcouxrGyCK9pUqgWo//Z"/>
          <p:cNvSpPr>
            <a:spLocks noChangeAspect="1" noChangeArrowheads="1"/>
          </p:cNvSpPr>
          <p:nvPr/>
        </p:nvSpPr>
        <p:spPr bwMode="auto">
          <a:xfrm>
            <a:off x="155575" y="-1508125"/>
            <a:ext cx="4714875" cy="3143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11" name="AutoShape 19" descr="data:image/jpeg;base64,/9j/4AAQSkZJRgABAQAAAQABAAD/2wCEAAkGBxQTEhUUExQWFRUXGBUVGBUUFRcUFxQUFxcXGBYUFBQYHCggGBwmGxQXITEhJSwrLi4uFx8zODMsNyktLiwBCgoKDg0OGxAQGywkHyQsLCwsLCwsLCwsLCwsLCwsLCwsLCwsLCwsLCwsLCwsLCwsLCwsLCwsLCwsLCwsLCwsLP/AABEIANkA6AMBEQACEQEDEQH/xAAcAAABBAMBAAAAAAAAAAAAAAAFAwQGBwABAgj/xABOEAACAQMBAwYJCgIHBwMFAAABAgMABBEFEiExBgcTQVFxIjJhYoGRobGyFBUjMzRCUnJz4SSCFmODk8HR8BclNUNTkqKzwsNFVdLT8f/EABsBAAEFAQEAAAAAAAAAAAAAAAACAwQFBgEH/8QANBEAAgEDAgMGBQUAAwEBAQAAAAECAwQRBTESITIGFCJBUXETFTNSYRYjNEKBJJGh8LFi/9oADAMBAAIRAxEAPwCp7iy6S4uN+MSSfGaaq1OBFhY2Lu21nGDXzL5/spnvX4LH5E/vNnRPP9lHe/wdegv7zXzL53so70vQT8il9xnzL53so70vQPkMvuM+ZfO9lHevwHyKX3GfMvn+yjvS9A+Qy+4z5l8/2V3vS9A+Qy+4z5l8/wBlc70vQ78hl9woNAz98equO7XoOx7OSksqZw2iYPj+yu97XoNvQJLlxGvmXzvZXe9L0E/IpL+xg0Tz/ZXO9L0OrQJvlxCv9Hz+P2Unvi9B/wDTc89Rn9H/AD/ZR3xegfpuX3iTaJj7/spXel6DD0GS5cRg0Q/i9lHel6B8hl9xg0Q/j9lHel6HVoE2+oU/o/5/srnfF6D36bn9xn9H/P8AZXO+L0D9Ny+83/R/z/ZR31egfpqf3nD6Hj7/ALK6rtPyGpdn5R/sa+ZD+L2V3vS9DnyCfqaOhn8Xso70vQ49Amv7GDQz+L2Ud6XoHyCf3HSaFn7/ALKHdpeQuHZ6Uv7nf9H/AD/ZSe+L0HP03P7zP6P+f7KO+L0D9Nz+8Z6lp3RAHaznNP0qyqFXqOmys8NyzkIxfabj9R/jam7npJWhfUl7D8LUDJq1FNZyc10QdMKBTSF7CxeZ9iNGdj1KCfXXUm9hp1acOc3gMy8h75RtdATjiFZWYd6g5p10J4zghrUrZyxxANUxkMMHsIwR5CO2mJJos6MoS5nTIKTzH3GCZsIDRzyckoJZJToHN9eXCh9lY0O8GQ4JHaFG/wBeKkK2lIqKus29BtbsO/7HpuPylO7oz/8AlT3dHjcrn2ghxZ4AZqvNdexgsnRygdSkqx7lO72027aSJMNcoTaysEKmjZW2WUqQcEEYIPlphxaLeNVTxJEt0zkDeTxJLGIyjgMuXwcHtGKXG2m1lEarrdtSqOE3zX4HP+zK/wDwx/3n7V3usxr9QWv5/wChJ+a3UM+LF/eftS1bTI8tbts5X/4bHNfqH4Yv7z9q53aYpa5bf/ID8oeSFzZKrzhAHbZGy21vxn3CkzpOO4/a6hSuJYgD7S1eRwkalmY4CgbzTEYuTwi3qVoUocUnyJpp/NbduAZHjiz1ZLkd4G721JVpLzKOr2it4vEU2O5uaSYDK3EbHsKFfbk0p2bXmMx7SU8+KD/7Ijyg5JXVp4UyeBw20O0vp7PTTU6MoE6hqVC4l4WAHekYJjnl8iUaTyDu7qFJohGUbONp8HcccMU7ChKSyitudVoU58Et0Pf9luofhj/vP2pXd5jPzq2/P/RpebDUF+5Ge6Qf5Vx20xdHW7aL5v8A8Ber8lru2G1NCwX8QwwHeRwpmVGUd0WVvqVvXeIS5gem8E/OQNyl8VO9qn2TxkynaT+gpbJm5uf1H+NqVdPESP2eipVJewQ6KoHEaxUTYiFc4mdVFYCei6Mspd5H6OGJQ8r42iBnAVV62J3AU9Rg5srNTuY2lPPm9iVX7Q20S/KZ3sYHGUtbb7XMv47iUeEoP4Rw7aso01BcjFXFzUrSzJjfkxDpGoSGG1a8tbjBKSNM202OsEOcnyHBpZHyMNXv7ZAzajtNeW7m3kiiwPlZA2orgt90FeJ4+vFMzoxlLLLO21OrRpOC/wAB+ppFJBbXUMfRLOsm1HtbYR45Chwx37wM1DuKag+RpNGu5XMGqm6JRzUcnI7iZ5ZVDLDs7KneC5yckdeMD1121hxPLGteunRhGEHzZdSruqxMa98sQkvEVgjOqs3iqWALdwO81zIpQlJZSF8V0R+GVzzv8nY2gN2qhZIygYjdtIzhfC7SCai3EFjJeaNdzjVVJvkyT8gv+H2v6a07QXgRC1P+VPPqSHFOkEzFAGYoArXnuH8Pb/rf+xqi3S8KRfaC0q0s+gb5AclY7WFXIBmdQWY8QD91ewUujSUURtU1CdxUcU/CtiWHdT757lTsJW12kmdh1bBwdkg4PYcGuJp7C5wlDqWMm7u1SRCjqGVgQVIyCD5KGk1zCE3CSceTPPXL/k58iuSinMbgunkGcFfRwqtqw4JGz0677xS4nuty3+a7/hsH83xGptDpRmtUf/JkS2nivNYrmTmDiSIMCGAIO4gjII7qHjZioycXlFH85+gpbXIaIBY5V2go3BWG5gPJ11W3NPgfI3OhXkq9Fqby0Vnym8VO9qds/MgdpP6C9l9qufzv8bUq86Rns39WXsExVcbJDixs3mcRxqWZuAAz6T2ClRi5PCGK1xClFzm8EteYWltO8YWWOzILOd6XGoP4KqDwZIV6vxY6xVtRp8CPPtQvZXVZye3kU1qF280jyyMXdyWZjvJJp0gE35tNIk2flCqS73FvBCMHewlWSWT8qIu/vxQAf5f6LFe6xOzzpbxRhUd23lmiSMuEH3mPTKAKAYtyh0+OCxgjijkjRZn2VmP0uy0UbbUg+6WJ2tnq2uAqFebI0/Zx/uTX4JrzKAfJpv1f/aKXadIx2if78fYsWpRnyk+cNmGtRHgM2+z3bWD7c1Cq5VRGmsFF2Uv9LpU1MT5bmZxz2I5zjAHTbnf9zPpDKf8ACm6z8DJ2m5V1B/kqPTuXF7DGsUcgCIAqjYU4A8pFV6uJxwkbKto9tVm6kk8v8lrc3GsS3Vr0kzbTbbDOAu4eQVOoTc4ZZk9XtYW9bhpryJZT5VFV85fK+7tLsRwSBUMatgorbyWB3nuFRK9VxlyL/S7ClXptyXmQi95UXN7JBHcOGUSoQAgXeSFzu8hqO6jm1kt42VK1jKUFuj0TGPcKsvIxcnzG2rNiGQ9iOf8AxNcl0jlFfuR90VlzIN4VyO0Rn0+F/r0VDtHls0naOCUaeC2MVOMsyp+fWIfwrdZ6UZ7tk/4mol0uSNBoMvHKJK+a3/hsH83xGnaHSiu1T+TIltPEAqm81OVOUKosj7DFFKbR2MGMnxeGcgb6i8T+NgvY0YS09zxzLVFSmUKZV3PYvg258rj2VBvNkans0/FMpHlN4qd5os/MX2k3gL2f2m5/O/xtSrzpGezn1ZewWiiLHZUEk8ABkk+QCoCWeRrqk4wXFJ4LGh0NLaCMTSPCjorTdCrNczsRnolKgmKNc78byezG+1oU1GOfM8/1O+ncVWs+FbB3VLS1vNLMVjGs0MbLm3QlGOz40e/BWQZ2hnrUZp4rMlWLzeW6sHMtxMCd1pHbMtxn8MjN4Kjtb0igCe2jtaKBiKKZYuB3w6ZbHeQx4vM3HB8YrxxQBBeSOttdaqJI7fpEjjdY+mwRCS+0buc8NrJYnG/eANwozg7GLk8R3HXLDW/lEmyrFkQthzxlc+NIezPADqAAqqr1eNm90ew7tS4nuyYcyuogGeE8TsyL5fut7h66fs5LGCq7R0H4ahaoNTjKgHlPyUgvVHSAh18SRSQ6Hydo8hpE6akS7W8qW8vDsU9yt0C+smJMsrxcRKrvjuYZ3GoVSE4PkaW0ubausOKT9iMPqErDDSyMDxDOxB7wTTTnLGMllGjTUk1FGwaYLRNF2czx/gf7R6s7V+Aw3aDHev8AETqpBRPJRvPT9vX9FPiaoV0/EavQ45ov3Ibon2mD9WL41qPB80W1f6UvZnqNatTz9jTWPqJf03+E1yXSO0Pqx90VhzIePcflj97VCs92aftH0Q/0typ5kyq+fYfR2p86T4VqLdbIvdC+pL2JNzW/8Ng/m95pyh0kLVP5MiWmnivKpvNNlk5Qq4RthCrFsHZwIyPG4cTUXhfxcl7GrTWnuOeZawqUUJV3PYfBt/zP7qg3myNR2b65lIcpvFTvNFn5jnaTeA4svtVx+o/xtS7tZihjs68Tln0LY0jR2tbI3TKU2YmnkcDEhG/o4ImPiZGCW49Q45pVCkoxyyPrN/OtVcIvwoqzULzUNQdmxKI03hcskUK+c7ED+Zt59lSSjLp5p9PMBuHlOy2xap4XglwIyRMwPEttYz5tABLlRy0jRT0cqxxjIe6I2gD/ANOBf+ZIfJuHXQBQnLHlPJdKAimO1LuVXaLNM4xmWZvvvvHdmgAnzTy5N/COMlnKR3pvHxUiovCyVYy4biD/AChGqVnpeBxYXrwyLJG2y6nIP+BHWKXGXC8obr0YVoOE1yLv5HcuIrtQrlY5uBQnxvKmePdVlSrqa57mD1DSqlrJuKzH1JdUgqXzOJ4FdSrAMp3EEAg+Qg1x81gVGTi8plKc5nIcWp+UQD6E4DL/ANNicDHmnPr76hV6WOaNTpeo/E/bqb+RX5GKil68xLy5mPsH9o9T7boMhrX8jn6E+qSU5SPPKP49f0k+JqrrvqNj2dX7Ms+pCdG+0wfrRfGtNU90WV19OXsz1GtWx549xnrH1Ev6b/CaTLpHaH1Y+6Kv5jj9Jc/li97VDs/M0naJ5jD/AEt2pxlirufQfR2v55PhFRLrpL7QOdaXsSTmwH+7of5veadt+gh6usXciWGnisNbNGQZpmxRlI6ufLBS3O1rKzXKRoQyxLgkHI224j0Y9tVt1NSZtez9q6VJzlyyVVym8VO805Z+ZF7SbwC/JOVF1MtJjYW4y2eAAlO809XaWMlfpKlKNaMd8Fy6fcXiLJBc2vy22maUq8bxlhG7sQkkbsMrjGCOo+Sn1tlFNJSUmpbgLVbiGBlaaFLVFP0a3Ez3spbOB0NmsjKDv4nh2V0SR3l9dalFCl3KuwsjdGon2ZZguCwLqo6OMHqUDO/eTQBENZuBc6clxIzvcxzmJ2ZiVETLtRhY/FTh1DfigBsYhJpIYeNBdENjqjmjGyx/mjxQA85qL7otSiXqlDwH+0XA/wDICuNchdN4mn+R5LHssy/hJX1HFUrWG0en0p8UFJehJ+R/Ix79XZZVj2CFIZSc5Geo09RocZWahqyspJOOckhHNHKN/wApQEcD0bbj1EHNPdza2ZVPtJBrhdP/ANCNlyol0+6SyvJBMpVCswBVl2iQAwPEZHGnVUlCXDIg1bSnd0ncUVw/gshTUrJRvlyBnKiyE1pPGfvRuO44JBHlBApNRZi0PW0/h1oyXqeZFBqpbPQUnuXnzMj+A/tHqfbdBkNa/kc/Qn1SSnKQ55Pt6/op8TVXXfUjYdnn+zL3IVox/ioP1ovjWmobosrrnTl7M9RrVqeesZ6x9RL+m/wmuT6WO0PqR90VZzFH6S5/LF73qJa+ZoNeeYw/0uCppmSrefNvAtfzyH/xX/Oot30o0HZ/60vYkvNif93Q/wA3vNOW/wBMhau83UmSw08VnkVBy75aXlvfSQxShUULgbCnGVBO8ioVetKMsI1Gl6bQr0lKaIdq3LC9nBWS4bZIwQuEBHl2RTDrTa5stVp1vSfhiBIWpmZZ0XyBXKXxU7zUyz8zN9pN4Diy+1XH6j/G1KvNkM9nOuXsSLlG8j6ZHKjuHtpTExV2X6KXemcHeNoY9NLtp5jhkfXqChX4ktw5zRQrfWF/anHyncyTEfSAMPAPSeNudT3ZFSSiJnyjQ6toJZVzNsB9ngRPEcSL5DlWGKAKU5urMXM0tm3i3ET48ksX0kbZ/lI9JoA55EKrSXFlNu+URmMA7v4mNswjv28j00AAdHuTDcRSeKY5Uc9RGy4J91AJ4ZYfKyAJeTgcC+2PyuA49jVUV1ioz0bTKnFawf4LB5kpB0dyvWGQ+gg49xqVZ+ZQdpF44f6WdUzBmCiueBT85DHExRY79psY9NQa7fGa3R5R7rz/ACXfaeKv5V91To84oylR5k/c41I/RSfkb3GiWzCmvEvc8wpwFUj3PUodKLt5nfsP9o/vqytegxHaD+T/AIid1KKIo/nlH8eP0U+JqrrvqNh2eWaMvcg+mtszRHskjPqYU1HdFlcL9uXsz1Khq1PPnuNdX+pl/Tf4TRLZi6L/AHI+5VvMQvhXR8kI/wDUqJbLmy+1yS4YIt4mphnSqefNwRarngZT7FFRLt4SRouz8MzlL8Eq5rh/u6D+b4jTtB+ArtVWLqSJYadK0oDnR/4nN3J8Iqtues3OhY7uskQl40yiyqcmaiO+hhTeGDuU3ip3mpdn5lB2k/oL2f2m5/Uf42pV50jPZz6kvYl3JqETma0YgLcxMgzwEq+FG3rFMWs8TLXXrf4lvxpc0CeabWPkGqhZjsK23byZOArA7i2eHhLj01ZowuC6+To+S6ld2jbo7jF5APukt4Nwg/mAYjzs9dAFYQaYmlcpE6XwIHd3ib7uJVIAz5HbHqoAHc9HJw2d+LmIFY5z0qsu4LMCGbB6jk7Q7zQAA5d2al4ryIYhvE6XIxhZwcTx7uBDjOPOoAk2ozdPaWd1xLRCCQ/1sJK5PlKgHuxVddRxLiNl2drqVN03ugxzZ6+lrckSHCSgKT1BgTslvJvPrpFtU4XzJOuWkq9FOPNxLzjbI3HPdVplPYweGnga3ekQyuryRo7L4rMoJHXuNccU2OxrVIR4YvkPOFdwN7bkV5xdfS3s5V2h0siFEXPhZbwdrHYM59FM1pqMSfptrOtWTS5IoReAqqa5nosOUUi7eZ77D/aPVja9BiO0D/5P+IndSSiKQ55D/Hj9FPe1V931I2PZ54oy9yvc76YRay5nobkDykS6t0G0OlRQrr15G7a8oNWVGqpxMXqdjK3rN45MlBGaeZWZGthpkUOeijVNo5OyAMntNcjFLYcnUlPHE8i084RSzEKAMkk4AHaTQ2luJjCUpYjzKB5wuUYvLosg+iQbCHtGd7ek+6qyvPjkbnSrR21LmubLY5rz/u6H+b3mptv0GW1Zt3ciWGniuKA50j/vObuj+EVW3PWbbROVsskPkppFnPc5oEbA/lEfBTvPuqXaeZQ9oHlQHFn9qufzv8bV276RPZv6svYLQyFWDKcMCCCOojrqAm0+RrakFUjwvzOecXThJsX8Y8CfCzY/5dyo8LP5uI9NWtKpxr8nnWoWrt68ovbyLK5Pao+p6bDPCc39iynB4vgYZd+4iSPPp8op4ggvlKINcv2hWTZMdpmHOVJuWKuy7+OyAAR5T2UASTRIE1jSmtLrIuLf6GTPjRzxghZPTjPl30AVfpFp0a3Gjah9E5fpLZ23qlzjZXDfgkGN/DuoAQ5FXyxmfTr3MYdvALf8m5Xwd/kPDPCm6tNTjgmWN3K2qqa/0V1GyeFzHIuyy8fL2MD1g9tVMouL5nodCvCvFTi8oOaBy3u7UBVcPGPuSbxjsB4inadeUSDd6RbV+bWH6k3g5yLgptfIJWHaucejdUuNxJ+Rm62k0YSx8VAHV+dm5cFIolhPDabwmHo4D00idw/JEu30Wk3mUskCv9Qkmdnlcu54ljk+jsHdUWUnLcvaUIUo8EVg5TgKafNk+HSiRaFyyurSPo4WQLkt4SbRyeO/NOwrygsIrrrSqNzPjnuPZOdDUB96L+7/AHp1XM2QKmh20diPa7r0t3J0s5UtshfBGyMA9nppupNzeWTrS3hbR4YbAfNJHfMJWN7JE4eNyjDgR7u6kKTi+RJrUadWPDNZRN9L52rhBszRrLj7ynYY944VMhctbmauNDpuT4HgIvzwEjwbbB8593spTu/wNU+z2eqZCOUfLK6vMrJJiMn6tPBXuPWaZnWlIsrXTqNB+FZfqBhUYvIrEcEm0jlxd20SxRMgReGUyfXmnoXEorCKy40e3r1HOW7Hv+02/wDxx/3f70rvUxj5Ba//ADIrr+pyXMpmlILtjOyMDcMDdTbm5vLJitYW9NQhsDSaBTZoUHAXr58FO8+4VMtPMzmvPpHln9qufzv8bUXfSd7N/Vl7BOq42IV0TUkj24506S3lXZkj6+1XTsYdRp+hV+Gyq1XT1dQ5brYFi7n0K7Y27iSOeHMb7wHicnYcj8akHd/nVqnlZMFUpunJxkWRY8j47rR4TZzq10jm4Fyu5mnYkyK2N447O/sFdGxjpXKFxMdQiiPTxr0OpWi7nbYO65RfvEYagCV8sOS9trdqk0LqJAMwzjuz0cmN+M9XEUAUdyltJDJ0N2vR3sQCszcLmMeIxfrYDAB6wOOaAH+g8rYzELXUFchfBiuBvkg6tlgfGTycaaqUlNE+x1CraSzF8vNBJ9dtbRhHbIL+7bAV9k9DGx3ARod7tv6xim6drGD5ku+1ipX5Q8KMfk5yilPTH5QCd+BNsY8gQMAO6pGCn4nuIR8p45SbbVI+jnQ7HytFG2rD/rqNzDhvFN1KSkTrTUatB75XoOLjk6kI6S5uoUh4q6N0jzL1GKMbz2b6jK2lku6mt0lHMVzGLcs7CLwYbIz/ANZcvgn+ROAp6NvBblVW1m6n0vB3b8sbCfCTWnyYn/nW7FtnytG3Ed1E7eD2O2+s3NOWZSyjjXdKaBlyQ8bjajlTekinrB7fJUKVNw3NRQvadzHMdwYTSCTnkaFBxbjljupC3Jk3iI2NLIT5nQajcUpYMWhvkEMtjkCmid5C9pZyStsRozt2KMmlRi3sN1a1OkszeB7d8nrmJS7wuFHFsZA78cKU6U0uaI9O/t6kuGMkwRKu6kxH6mHHkN6WRTBQAL1/gnefcKmWnmZvXv6jq2fFzc/nf42rt0sxOdnp8NSXsPjLUHhNV8Z+RsTVzhFKs/MMWmpwyw/JbxGaHOY5UwZLdu1MjepxvFSqFZw5MoNT06Ny/iQ5M50lb7R5Dc2hF3avuJTLIw/rUG+Nx21OjJSXIytajOlLE1gkV7f2uqyJd2NwtjqKDDRykIJvN2vvbxjuO8Uoa3Bllyrn026kcQmIuQ1zYtlVz1z2rcCCPb27qARP9ZTTtdsTL0gVolLbe4SQEA5Dr+HycDQB5smbfxzjcD2jqNAFrc2Etvp2nzapcLmR3aG2UjexRd+wcbssSCexTQAA13na1G53CRYV8IYiGzkHdhiSc0ARbR9Gnu5RHBG0rk78AkDP3nbgB5TQBY9lyH02wHSandrJKg2vksTA7/wEby2/q3UAG7TnH0NUA+Q7PmiFDj00AdS6fyf1RMxSLaTdQBWJs+VG3N6KAI2qDT5X0m7nSS3kIeOdCD8mlbxWYZ8EEjwh5c03UhxIk2tzKhUU0JvyUkUnamtlHabmLeO3ANQ+7zNQtYtkstnPzJCON/ZD+3B91c7tUO/PbZbJmn02269RtPQzH/ClK1kIl2hpvkosT+a7X/7ja+tv8q73aXqNLXKfodfM9v1ajZ+lyP8ACju0vU788o+jO10aAf8A1CyP9t+1JdrIdhrtBPmmKLp1suWk1C12BvbopOkcjsRBxNJVo88xVXtDRUfAnk3pmqSajOljp6PbW+dqaQH6WRBxMjjh2Be01PhTUFhGXurypcS4pslPInQl+nliiuI3hB2Vlkk2Hbwg0Lq+58qPGG7wvJSpLO5HjJqSaZEOVdgqSCSE5t5gZIzjGzvw8Z7CrZGKrqtPgkbXT753FH8rcBGmSwzyMrqB8gZr/ip3n/Cpdp5mc17aItD9puPzv8bUq56RrQvqS9h7UE1BmKAMzQcwENJ1aW3bbhcoevrDDsZeBpUZtPkNV7alWjiaHV9FY3pLTK1pOd7SwLtROe1ouKnyipkLhf2M7c6LLPFSfL0G+q8mtRaERo6X0CnaR42DvHu6g2HXO7wd43U/GcXsU9S3qU3iSIawntyykSQlgUZSGTaXrUg8RSxgYmgCf84Epi0/SrULhegNy3lkkZgR6N5/moAjPI/k819dxWysEL5yx6lUZbHacCgC3+WeuwaFbCwsV/iHQlpTglc7ttj1sd+BwGKAKJkckkkkk7ySckntJ66ADei8kLy7heaCBpI03EjAyesKD4xGc7qAA08LISrqVYcVYEEeg0AdojudwZyewFiT5e2gA5p/Ju9bGxYu/laFt/pJFAEl07khrH3NPjXyvHF/7iaADkXIfXT9y0T+WDPsQ0YAdf7P9c4ie2HkCRf/AK6AG1zze66eMlu390P/AI6AInywttS08xrddF9ICVKxwuPBxnJCbjvoAiNzqbv42ye5FX4QKAJHzc8rU0+WZpFZ0liaMhMAgngd9ADOy07UbhBJEt1KhJAZWdgcHB66AJdyS026ETWd9byxwOwaGdkP0Fyx2Vz5jlsHykU3UpqSJdndSt6nFHbzAl/aPDI8cgw6Eqw44I8tVrWHg3FKpGpFTjszhxuBpEXzJNSOYpgfX/FXvPuqbaeZlte2iLw/abj9R/jNKueka0L6kvYe1BNSZigMGUAjKAwZQcxk7hmZDlGZT2qSp9YrqeNhE6cZ8pLJIrfljcFejn6O5Thi4jWTd+Y76dVxNIgz0i3qPbHsAOcSyhVLSaGFYemSUusednaVwBgHhU6lLijky1/bxt6zpryDXOlYyyWemXSrm3FqkZYDekhJPhdgI2QPKDThDIJyb1p7O5juI8FoznB4MCMEH0GgBvq2oyXErzSsWdyWJJzx6u4cKAC3I7SYLtpIJJDHO6/w7HHRtKN/Rv1gtwHfQAY5Kcub3SHaAplFY7dvKMbLdZU9XDuoAnM/PJp0wBn04u3aVhff5GbfigDcXPXZpgQ2BTqz9GgHfsigCf6Nrd1eRCS2az2D1h5JCPIwAGDQAy5V63dWMSyTTxEuwjjjhtyzySNwRdqTFACNvNrMihtkJkZ2W6IN6Rv30AN9Q1HVYI3lkWQoilm2RbnAAJJxuzwoAFpyr1tiOjtoyCAQJyiMQd4ICvg7qAE+Vmg32q28S3UJgkRi2Y4xIN4xjPSbwRg0AQ5uZuYf81/TbN/gxoAjsvJW3V2jbUIkdTslZIZkII3EHI3UAWvzepc2Fq9vHLazbTF4y0rRbJYD7rLvGRnd5aABmoXmp2qz2uoydIlzHIbe4Bysdwg21QHG7xdw7QKAAXOAyvdmZPEuI451/mUZ9oqvuF4zZaRU4rdIjeajlqm8AvX/ABU7z7qmWnmZzXumIrD9puP1H+M0q52GdC+pL2H1QTUmE0HReNRikNsk04RwdFBXMsV8NMRkTFKTyMVIcJxilDRi0AtyRRWC6ha/JS2zPEWkticYkLDw4CT2kAipVrV/qyh1yxb/AH4LPqSXmw1WG906XR7tujlG3Gobc5Txl2QfvowO7sUVOMsRHXeZvUIXxCq3CHg6kKf5lY7qAGEvNLqigkwDAUtudTwGcDHX5KAIUpKnrBBz2EEe7fQBYlnywsr6NYtWibpVXYW9i8fA8XpFHEjtoAH6zySsEgeW31SKVlXaWFlKyOfwjy0AQtIyxwASTwAGT6h3UASXm+5Wvpt0sgJMTYWZOpkzxA/EM5HpoAvvnB06W6Sxu7VOnFvMlx0akZkjODlM7i2MYoAkdryjiZcsJIj1rLGyEHs37qABvKDW4poZIVaNekRkLTSxxqu0MZIJycdmKAKq5XcldTvBGI7q3u1hUBI7aVVK4GNrZ2t7EDjmgCD3Ws6pYv0Uk1xA4AOwznhvwcE4I3GgByvOhqmyV+VPg7s7K59BxQBFb28eVy8js7tvLMck95oAktrzh3yxrE7rNEoAEc8auuBwHbQBZS3jyxCzu4yBMgkjiDl1cBcrNYTHftrnPRH0YoAacixPLGYJjA8Ns1tbbPRZaWKdiqyCQnK4Lbt3EEUlxi85H6NepTacXsQ/VbPoppI9/gMy7/IeuquSw8G6oT46an6gHX/ETvP+FSbXdlHr/TEVh+03H6j/ABml3OwxoX1Jew9NQTUmqAHUfCm2TKfSdVwcOJeFdiNVVyG/VThD8jKEA8tpWUqykhgQQRxBHAikZw+RK4FOHC9gpdG0u3EsjvZ3YOflEQzG7jg7qN6t2kVYU7lNczIX2jTU3Klt6EitNY5QQqDDJDfxDgy7DsR5eDA1KUk9ijnRqQeJLBtecXXHJRNPAfhnopNx7d5xXRoiU3IpulafUpo4C56RoIQGlbPEBF8FN9NTrRhuTrbT61d+Fcjm45MadL9VPNbN1LMnSJ6XXfTUbqL3J1XQbmPOPMZjm/AOXvrURfjVmZiPJHs5zTvxoEJ6bcJ8PCyS6Bb2MaXMdvEzEWl0zXkvjjEZGY0G5Bv76TCtxPCHrjTZW9Hjm+foAOS3NVeX1ulwjRJG+1s7bEEhSVJwBwyDT5VBWKK6hiSObVJUQD6OOBWY9GCQrZ3YBAyPJimZ14xeCytNLrXK4o7DGbSUuD0a39y0rbk6YERs/UrHaOM8M9uKTG4jJ4HK2kVqUXJ+QO5Jcl7e4F38rmkie1VpHjVQxMaEK5GesMQMeUVIKkPRcm4rVLO/sb2URzTpCSVAaPJ++oOCARvU9VACnPtEXkgmYASqDbTY4Fl8NGXzSHJ//lAFVUAZQBgoA9GcjdMTVNDt1LFZoNoRTfeiljY7DA9mNkHyUARydhpssdrcswnl8B5l3pPHJIWimH4WilPDszQwQw5eWbbYuGUK0hKTKOCXEYw4HkIww8hqBcQxLJrdHuviUvhvdEC1/wARO8+4Uu13ZH1/piKQ/abj9R/jNKudhjQvqS9h8agmpNUAOIeFIkSqPSKUkdyhOY0qKGK0kuQ3pZG5G6AyOY+ApD3JlJrhQjKN9LWxFqrxHUNw6b0dkPajFfdSk2thqdOE90mEf6QXbeCbiYjs6Rv86HUljcTTtKHH0obM5JySSe0nJ9Zpl58yzgox5LBzXDvLYSmpcRisvDyCkn0OkXUwOHmkS1HkTwZJMd43d1T7aO7MjrlbxKmi4QpttEhjTwWMFvACOp5thC//AHOTUtmfXNlQa/cbdxIRuUMUUdiR+AoHoWqerLim2ek6fSVK3jH8AbJG8bsb8jiD1EV1PZoRKOU1jkSjS42+fp9lA7Nal2j2doSO9pG7KV+9mRs7+urWLzFHn9wkqskvVi/OJcTx6PaieBLedrksY40EYARThtkfy0oZHnO7YNLayXB37Edg58jydIjH2qKAKWiiLHCgsTwCgknuAoAl+lc293KVEgWDa3gSnwyMZz0a7wMdZxQBE7u3Mbsp37LMMjgwBI2l7RuoAsrma5wI7DpLe5JELnbVwM9G+MEEdhGO4jy0AF+WlyuuX0Is1kaK2U7c6R7WWZgwVQxH4dxPaaAGfL24cNFA5yyIskmcFmnceGXI68YHkGKgV5ZeDW6NbxhS4/NkA1/xE7z7qXa7sj6/0xFIftNx+o/xmlXOwxoX1Jew+qCakygPMXiYUlrL5D9OSS5kfvppdttktjO7GcYqypxp8KzuYy8rXirS4G8DJryT8Z9dOKnD0K+V5cPm5s7SaU7wWPdQ400xca91NZi2x1eTusabyCc5pqlGLk+ROu69WFCDy8sbW96+0BtNxHXTk6UeF8iJb3tf4kVxPdDvXLhllwGIGBTVvGLjsTdXuKsK+FLyQnpdwzSAFiRvpVaMVDYa025qzuEnLkZqdyyyHDEdxoowi480d1K5q07hqMmhul3KdwZjTkqcFuiFC8uZvhjJsK6K8m2dvaxjrzxyKjXChw+EvdGncuvirnGPMKTcKgxNLWXhCeqpt6G+DvivAxHmyIFB9dWVu8xMXrUGqql6otnkzfi80OF18J440BXrMtsRkekx5/mqTzfIpVyaKp1206OZ8b1Y9IjfiR/CUj0GqetBwlg9G0+4jWoKS/0R5NaeJ7qOJyArNvyQNoAZ2AT1sQB6acpxTkRb6s6VKTiPeT8LNPqVzNdQW0xL24LSrtRhnUyPGActsomyuOJarNGDk22MleXWb22tYdtra28ESSZLdHkGSeUn7zbO4dw7a6cLF1rVIbmzvoOLSBjDuGyRCm3CnHPCJm9NAC/Ivm+BiilkmAV0VxHaIIEIYAjak3u3oIoAkXKvQEGn3MFt0cDyRsAxYJk9YZzv38CfLQB535d6rcSmGKdIFEKbKfJ8FSucZLgnaO720ADuSvJ2W+leKEr0ixtIqtu29kjKg9uCT6KAJjttb6bYxoxXpRLcSbJwX2n2Y89yqah3MuaRotEoQkpSkvQDM2d53moZpEkkCtf8RO8+4VLtd2Z7X+mIrD9puP1H+M0u56RjQvqS9h6agmpNrQdjyZ2xzXELk8rkJPwPcaXFvJErfTl7EUY7zVqtjAzS4mHND+rP5j7hUK56jUaIs0X7iWvcFpVr5jGurHCCI2wQew1LaysGfpy4JKS8ha/uukfaxjcBSacOFYHru5dxU42hXR/rR6aRX6CRpX8lGax9YaKHQK1X+QznTLoRuGIyN9KrQ444GtPuY29ZTaySKx1FZSQARgZ31XVaLprmbKw1OF1NxisDiXhTMdyxrdIQ0S/WPbSVduCVTHLHw2kO8FT1MpwQfJT1Ko4SKy+so3NDHn5Bnk9Hd6TIZ7Mm9sJN7Rocuo45aPirjhkbjVnGaexh61CdJtSRL5IbC9TME8ShvCNtcHYMTNvIXBDxHOcjeM9VclSjNc0OW17WoPNNjL+hmyD8mmtoZGBHTbUlwyA7j0QwApwcbXGkQoRiPXGp1664ZMY2nNBZx+HcTzTHjsqoiDHrIdse+nSEqc5c0hly/wCUR02H5HY2q2scyE9OjBzIvisFYfe6iScjNGcnHFp4ksDfmx5XWsjJBc28a3AhaCG6C7yoQgI56iQSM9ecV0SMtI5YtHapHcanNGkWYVtrSJRLsR+CC8pGMYHbmgBB+cG0jO1DZPO/ESX07TFT2hckDuGKAIryu5XTagyNKsaCMFVWJNgAEgnv4UALc22qG31K2kzgGQRt+WTwN/kBYH0UASbX0PQWB+78jjUHyqW2x3hjv76g3XUjVaJKPwmvPIENRS+e4L1/xE7z7hUy13ZnNf6YisP2m4/Uf4zSrnpGNC+pL2HpqCakygBVXpLQ9GfLYRlG4+mlx3ItdeCTIm/E1brY8+n1MP6B9X/MfcKg3XUavQPov3EeUB8X00q18yPr8uccAiFcsB2kVKbaWTP0o8VSMX6jrV7cJJsrwwKRRm5RyyVqNCNCtwR2M0f60emuV+gVpf8AJiZq/wBYaKHSK1b+QzWk24eQK3Df7q7Xm4xyhGmW8K9dQnsSS1sEjJK539pzVdUrSqLmbWz02jaybpisvCmY7k2t0mo23UpjcH4TdneSRNtRO0bdqMVPrFOKTWxEnShU5SWQ+vK2663Vj2tFGx9ZXNHeJ+oh6NavnwjO55VXjZHyiRR2IdgepcUr4s35jfy+3g+UUC5bp38d3b8zE+80lyfqPRo047JBi3i+VWFxbNvaFTcwE7ypQfSIvYCvuqTbVOfCyk1q0XAq0f8ASL6LpUTkZLFtx+juYYyCN+R0ijf6ammYLJ5M83MF7aTQsHglWdZRK/RSStGYyAGZCVKEs3AjeooAgfONyRaxuhEsbFOjUq4DHpCB4bnsOeI6t1AEPZcUAaQ9nHq76AL61DoLrSxLHsCR4/lTRKykxyqQJSicUDAknqyvlNM14cUCz0mtwXCXryK1cb6rUbaa5gvX/FTvPuFTLTdmb1/piKw/abj9R/jalXPSM6F9SWfQe1BNQZiuhyHCcKbZLhjCNyDce412G4mtFOnLkQ97Z8+KfVVupxxuec1LWtxPwsNaMhCHIwdo+4VDuWnI0ujQlCk1Jc8iOtxk7OATx4Uu2eMkfW6c6nDwoG29s+0DsniOqpE5x4dymt7Wt8SL4Xuh7rkLGXcpO4dVNW80oE7V7epK48MXshLS4GEgJUjjSq0ouG41ptCrG4TlF4M1SBjIcKT6K5QklDmzup0Ks7huMWN4oJAchWB7QKclODWMkOnQuYPihF5CWlNL0g2trG/jmo9b4fByLnS5XbuF8TOA3LwqBHBrKvOJwD4Nd55G08UxOljG7HVMk9bchs4304tiFPqOa6cJJyD33Sr1MkqnuMbZp2h9RELU8OzkRrRBsx5d9gbsdPALiBvKzqCVFWZhR3da/c2E0ctsbWLbQbXyJtuKZVbPhqxOyfJgcTQB6AuuVVk8KkXcCGVPo2Yq2C2FBKnsLDcaAIfFo9tqofpmt3+SuEe6iQxZUDaZNknGN58LhuO7roAoLU7boppI/wADuvoDED2YoAsLRtRb5nj6HCbMskFxsKAZAwDRlzxxgkeio1y2o8i70SFOVbxb+QEmG+q9GxqpJ8gRr/ip3n3VPtN2ZfX+mAtCP4m4/Uf42ouulDOhfUkc3Wp7DbOM03ChxRyT7vVXQquGBRL8GMvjh1Ul0UpcI7HUVKg62NjVrrO0QuxvJxxrs7XCzkRa67xyUOHmzUmuAEjZ4HHGhWmVnJ2p2gUZuPCPbi5UIHO7ON3eKZjBuXCiwr3dONBVZefkCW1o53Lu8tS+7LHMz71xxfhjyHtleiTyHs/ypipScNi0sr+ncrD5MTl1gRsV2c0qNtxrORiprSoTcOEfQT7YVsYzTEo8DaLahWjcQjUwDbjVwGI2eBxUmNvmOclJX1mMKjjwndpq4d1XZ47q5O3cY7jtrrCrVox4RS51oIxXZ4Gkwtm1nI5ca5GlVcODZjm6vwiK+Mg43d9NQouUnHJOutSjRoxrJbnNnfCVWOMYrtSjwSSOWeoq7pyk1jAyudYC+Coz38KehbN82Vlzrah4ILJxBrAJ8JceUUqdt6DVDWoyklUWApe3nRoG4g1Fp0uKWC9u9QVvRU0spgptbB+77alq1RQvX8/0H9jN0i7WMVGqw4HguLG47zT40sEn5FtsySv/ANO3uJM9mIzSqCzMY1aajaNfkBcmUIG0GliGPrrQ9Kqnq6e3O/HaQOvhVkYkINyUu9UnKQtZO0cau00H0ayLIzBTJsr4/gHdgYoAf2vMZqBYbcluq5G0Q7sQOsqNjeaAJ7p/N3HplrcMbqR4yFklQgBXjjOSuBv3gY3UAUlzhahBcX801r9TIVZcrsYOwobwereCfTQAV5tZdtby14mSHpUH9bBlhjy4JFNV1mBP02r8O5i/yIy8arEbqruCdf8AFT8x9wqbaPmzNa9tEWh+03H53+Nq7c9KGdC+pL2GGuJ4YPaK7bPMRrWYYrp+pxE/0DDzqXJfuJjFOf8AxJR/J1oi5lHkyaK7xAVpFPiuUNLnx2/MffTkOlEKv9aXuEdafwYh5o9wpi3XORbatUzTpR/AhZRgxSEjJHDyUupJqSRFtKcXQqSa2ENPbEi99KqrMWMWMnGvH3OtUP0jUUelCtR/kSDumfVp/rrqBW62avS/40SPXv1jfmNWEOlGPu/ry9w7Yaeg2G68A8euodatPmjT2GnUEoVfMDaofpX76l0ehGe1L+VNfkXkm2rYDrVsejfSFHFTI/Ur/EsFF7piumNiCX/XbSKy/cRK06XDZ1WD7QZdQesipE3iLKe1XFWinzyzvUVAkYDcM0mk8xTHL6CjXko7If3jZtUz20xD6zLa6lxabBvcZaVAHfDcMZp+tJxjyKzTqEK1bhnsSO0gCKQvCq2rNyllm1srenQpNQDmiHYtL+T+pSIb8eFK+NnPVkA1ItlmWSl1ypimojPk2i9Ko2SX+6mRa3Y3f8iXck2/7p41OMqFYOWNxa6hJHBJGGnWGNpbyH5O0ewZCOmUYG19IctuB3UAXF8shgg2768jkIGWJZUjJ7EiB3jsG+gCFatzs2CnZgsnn87owin1gk+qgCqucXX1vZo5ltDa4TYK9T4OQR4C9tAAzkZqHQX1tLwCyoG/TY7Mn/ixrjWVg7F4eUS3lXp4gu5oh4qt4P5TvX2GquceGWDe2lX41GMvwRTlB4qd5/wqTaeZS69/UWg+03H53+NqVddIzoX1Jew319fFPorlq90O69DDjIGrJ4BHaR7jUnHiKJTxScQhyeHhsewe+mLnpLfQor4zb9AddHw2/MffT0elFVcP96XuPNW4R/lFN0d2WGp9NP2N2H1Mv+uquVOuImy/jVRnYfWL307U6WQ7P68fcU1P61q5R6UL1H+RIOad9Un+uuoFbrZrNO5WsWR678du81YQ6UY+6z8aT/I/06KUMhIbZ9mKarOHC/UsdPp3Kqxk0+Ea6n9a/fS6PQiHqLbuZ+42JI3eynPyQ8teEJaefoZKj1fqIubF/wDEqDKw+sTvFPVOllbZ/Xh7h2WCEsdrGevJqFGdVLkjT1aFlKbdR8zjWUUQgJ4ud1doN/EeRvV4Uo2kVS2yA7dGJ8DOfJU2TWPEZmjGpKWKe5JdMRhGNrjk5zVbWxx8ja6XCrG28e5ILpDHpYGN9zcAjKlwYoUzkqN+NturPGpdsvDkoNbqcVRR9DejRpsxr4HRsQOhum6W1kP9ReLk27fhDY34BqSUZJubbk696bucS7CicxIJoYrpwiAbI6WTOcA48uKALHs+SJTxp8/ltrNP/hNACmtQ/JLWedWdzFG8gUJCMlVJA8GMUAef+WmqQ3en2073Ty3pkcSxE+DGpDb1QABQNlBu47XkoAgmaALI1mfp7ayuuLPF0Mh6+khJXJ8pGDUG4jh5NVolbipcHoRDX/FTvNLtPMY17+ovD9puPzv8bV266RrQvqT9jnWUzHnsIpq2fiwT9ahm34vQAmrAyYZ5Px+Me4VCunsaHQ4cXG2Crnx27z76lR6UUlf6svcf6qngxnyf4CmaHU0WeqRfw6cvwJ2UqiKRSd5xiuzTck0MWlWMKFSMt2JaXGTKvfSqrxBjWnU3O4ikdauPpW/11UUehHdTS7xIJadfJsKm/a4cPLUarSk5OReWGpUY0Y0XuBrrx27zUyHSjOXPOrJ/kN2uophVyc7hw66hToSy2zSW2p0VTjS8wTffWt31LpdH+FDefyZe5vVI8SHy4PropyzE5e0uCp7rI501cxSf67aZq9cWT9Pjm1qJDCzOHUnqIp+azFlXbNRrRb9TvUXBkYjeM0UliI5fTU68nHYIXi4tk76jwearLa7i46dBMZaXcBGy3DGKeqw4o4RW6dcQoVeKYftbkOpKmq+dNwfM19peRuIP4ZJ763XUbe2jgkMNzaoypG5wk20QWMcg8VyQNx47ql0ayS4WZzUtPq8bqrmmCbPXuhLwXsb2842gZkjX6QYPgXVuRszKfx4J35zUooyx+aLXDbaekfyO6kZmeXMUK7BDnK7LMwBGKAZPIeUcrcNPux+YW6j/ANagB0byVwQ1qQpGCJJI8EHiCF2qAKm51uS1jBYSyww28U23H9XKXbBcBlVCBgeF1dlAFIohJAG8ncAN5JPAAdtAFjPaPBpltDMpSVpZZ9htzJGwCrtDiuSM4qJctGj0KEk3IiGv8F7z7q5aeYa7/UcQ/abj9R/jNKuthrQvqS9hzcw7aleGaiQnwSyX93Q+PTdPO4O+ZR+P2VKV1+Cmegr7ghp1sIxjOd/Go9arxltp9orVOO+RnNo4LE7fE54U+rnCwVtXQ1Kblx7jx7ZWUKeoYzTCqOM+JFnKyhOkqcvIGtox6m9lSFdIppaFLykFdN08R7+LHr/yqNWrubL3TdLharL5sQu9GDsW2sZ8lLp3XCksES60JV6rnxYz+Dm30MKwbbzg54V2V3lbCKPZ5Qmp8ewlcaNlidric8KXC65YwMXGhZqOXFucw6QFYHa4HPCuyucpoTT0XgmpcWx3NpIZi21x34xXI3OFjAuroyqVHU4t+Ytd2Akx4WMeSkQrOD2H7nTI3CXiw0bsrMRgjOc1ypV+JzHLKxjbRcW85GtzpAY5U48lOQucLmQbjRYzlxU2KWuhAEFmyOyuTu+WEO23Z5RmpVXyH9/ZiRQudnFR6VbhllltfafG4pqmnhIE/Mg/H7BUvvX4KD5D/wD3/wCBCwt+jUjOaj1qnG0W+n2itYyjnI5gO+mWT6S548iRPqcd1D8nvgXUfV3C75oPIM+Mvk8tSKNxw8pFVqOiRqvjo8n6BePlH0UUcKapOqRosaiK0RSFQBQMsT1CpPeoFH8kuE8MY3etxP49/qj/AJHih9wpPeoi1odZ7sZC4sDveG6uPJcXRI9gpLu0iTS7POW8xZdWs1+r0y2BHAuWk/ypt3j9CXHs5Bbz/wDBOflhMN0McNv5YIlU/wDccmuO4kxyGjUKb5rIBubl5GLuxZm4sxyT3mmsuTyyfCEYLEVgCa/4qd5/wqXa+Zn9d/qdSXKx3NxtZ3yScPzmna0ONciDpl3C3m3MV+d4/O9X71H7tIuPndD0ZnzvH53q/eud2kHzu39GZ87x+d6v3rvdpB87t/yZ87x+d6v3o7tIPndv6Mz53j871Ud2kc+d2/ozpNYiH4vV+9JdrMchrltF5aYr8+Red6v3pPdZj77Q23ozPnyLtb1fvXe6TD9Q23ozPnyLzvV+9c7pMP1DbejNHW4j+L1fvQrWaOPX7ZrGGJNq8Xner96WraZHet2/kma+d4/O9X713u0hPzu39GZ87x+d6v3rndpHfndD0ZnzvH53q/eju0gWt268mKJrEXner9647aY9HXbVeTO/nyLzvV+9J7pMc/UNv6Mz58i87/t/ejusw/UNtjZiDaxH53q/el91mRnrlu3szPnePzvV+9HdZnPndD0Z1HrMQ/F6v3rkrWbF09dt47pivz5F53q/ek90mPvtDbejE5dZiP4v+396UrWY1U163l5MT+d4/O9X70pW0xn53b+jFY9ZiH4v+396TK1mP09etorZnfz5F53q/ek90mOfqG39GIvrEWfver96WrWRHnrlvJ5wzXzvH53q/eu92kJ+d0PyMdVu1kChc7j1in6NJwKnU72ncY4BDVvrpf1JPiapCKdDU0C2aroGUAZQBlAGGkgzVAnyMoAygDBQC3NmgUZXUBugDVJOGV0DVAGUHDdAoygDDQcZqgDdAGUAjVAeZlAG66jpsV0EdJ11xH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13" name="AutoShape 21" descr="data:image/jpeg;base64,/9j/4AAQSkZJRgABAQAAAQABAAD/2wCEAAkGBxQTEhUUExQWFRUXGBUVGBUUFRcUFxQUFxcXGBYUFBQYHCggGBwmGxQXITEhJSwrLi4uFx8zODMsNyktLiwBCgoKDg0OGxAQGywkHyQsLCwsLCwsLCwsLCwsLCwsLCwsLCwsLCwsLCwsLCwsLCwsLCwsLCwsLCwsLCwsLCwsLP/AABEIANkA6AMBEQACEQEDEQH/xAAcAAABBAMBAAAAAAAAAAAAAAAFAwQGBwABAgj/xABOEAACAQMBAwYJCgIHBwMFAAABAgMABBEFEiExBgcTQVFxIjJhYoGRobGyFBUjMzRCUnJz4SSCFmODk8HR8BclNUNTkqKzwsNFVdLT8f/EABsBAAEFAQEAAAAAAAAAAAAAAAACAwQFBgEH/8QANBEAAgEDAgMGBQUAAwEBAQAAAAECAwQRBTESITIGFCJBUXETFTNSYRYjNEKBJJGh8LFi/9oADAMBAAIRAxEAPwCp7iy6S4uN+MSSfGaaq1OBFhY2Lu21nGDXzL5/spnvX4LH5E/vNnRPP9lHe/wdegv7zXzL53so70vQT8il9xnzL53so70vQPkMvuM+ZfO9lHevwHyKX3GfMvn+yjvS9A+Qy+4z5l8/2V3vS9A+Qy+4z5l8/wBlc70vQ78hl9woNAz98equO7XoOx7OSksqZw2iYPj+yu97XoNvQJLlxGvmXzvZXe9L0E/IpL+xg0Tz/ZXO9L0OrQJvlxCv9Hz+P2Unvi9B/wDTc89Rn9H/AD/ZR3xegfpuX3iTaJj7/spXel6DD0GS5cRg0Q/i9lHel6B8hl9xg0Q/j9lHel6HVoE2+oU/o/5/srnfF6D36bn9xn9H/P8AZXO+L0D9Ny+83/R/z/ZR31egfpqf3nD6Hj7/ALK6rtPyGpdn5R/sa+ZD+L2V3vS9DnyCfqaOhn8Xso70vQ49Amv7GDQz+L2Ud6XoHyCf3HSaFn7/ALKHdpeQuHZ6Uv7nf9H/AD/ZSe+L0HP03P7zP6P+f7KO+L0D9Nz+8Z6lp3RAHaznNP0qyqFXqOmys8NyzkIxfabj9R/jam7npJWhfUl7D8LUDJq1FNZyc10QdMKBTSF7CxeZ9iNGdj1KCfXXUm9hp1acOc3gMy8h75RtdATjiFZWYd6g5p10J4zghrUrZyxxANUxkMMHsIwR5CO2mJJos6MoS5nTIKTzH3GCZsIDRzyckoJZJToHN9eXCh9lY0O8GQ4JHaFG/wBeKkK2lIqKus29BtbsO/7HpuPylO7oz/8AlT3dHjcrn2ghxZ4AZqvNdexgsnRygdSkqx7lO72027aSJMNcoTaysEKmjZW2WUqQcEEYIPlphxaLeNVTxJEt0zkDeTxJLGIyjgMuXwcHtGKXG2m1lEarrdtSqOE3zX4HP+zK/wDwx/3n7V3usxr9QWv5/wChJ+a3UM+LF/eftS1bTI8tbts5X/4bHNfqH4Yv7z9q53aYpa5bf/ID8oeSFzZKrzhAHbZGy21vxn3CkzpOO4/a6hSuJYgD7S1eRwkalmY4CgbzTEYuTwi3qVoUocUnyJpp/NbduAZHjiz1ZLkd4G721JVpLzKOr2it4vEU2O5uaSYDK3EbHsKFfbk0p2bXmMx7SU8+KD/7Ijyg5JXVp4UyeBw20O0vp7PTTU6MoE6hqVC4l4WAHekYJjnl8iUaTyDu7qFJohGUbONp8HcccMU7ChKSyitudVoU58Et0Pf9luofhj/vP2pXd5jPzq2/P/RpebDUF+5Ge6Qf5Vx20xdHW7aL5v8A8Ber8lru2G1NCwX8QwwHeRwpmVGUd0WVvqVvXeIS5gem8E/OQNyl8VO9qn2TxkynaT+gpbJm5uf1H+NqVdPESP2eipVJewQ6KoHEaxUTYiFc4mdVFYCei6Mspd5H6OGJQ8r42iBnAVV62J3AU9Rg5srNTuY2lPPm9iVX7Q20S/KZ3sYHGUtbb7XMv47iUeEoP4Rw7aso01BcjFXFzUrSzJjfkxDpGoSGG1a8tbjBKSNM202OsEOcnyHBpZHyMNXv7ZAzajtNeW7m3kiiwPlZA2orgt90FeJ4+vFMzoxlLLLO21OrRpOC/wAB+ppFJBbXUMfRLOsm1HtbYR45Chwx37wM1DuKag+RpNGu5XMGqm6JRzUcnI7iZ5ZVDLDs7KneC5yckdeMD1121hxPLGteunRhGEHzZdSruqxMa98sQkvEVgjOqs3iqWALdwO81zIpQlJZSF8V0R+GVzzv8nY2gN2qhZIygYjdtIzhfC7SCai3EFjJeaNdzjVVJvkyT8gv+H2v6a07QXgRC1P+VPPqSHFOkEzFAGYoArXnuH8Pb/rf+xqi3S8KRfaC0q0s+gb5AclY7WFXIBmdQWY8QD91ewUujSUURtU1CdxUcU/CtiWHdT757lTsJW12kmdh1bBwdkg4PYcGuJp7C5wlDqWMm7u1SRCjqGVgQVIyCD5KGk1zCE3CSceTPPXL/k58iuSinMbgunkGcFfRwqtqw4JGz0677xS4nuty3+a7/hsH83xGptDpRmtUf/JkS2nivNYrmTmDiSIMCGAIO4gjII7qHjZioycXlFH85+gpbXIaIBY5V2go3BWG5gPJ11W3NPgfI3OhXkq9Fqby0Vnym8VO9qds/MgdpP6C9l9qufzv8bUq86Rns39WXsExVcbJDixs3mcRxqWZuAAz6T2ClRi5PCGK1xClFzm8EteYWltO8YWWOzILOd6XGoP4KqDwZIV6vxY6xVtRp8CPPtQvZXVZye3kU1qF280jyyMXdyWZjvJJp0gE35tNIk2flCqS73FvBCMHewlWSWT8qIu/vxQAf5f6LFe6xOzzpbxRhUd23lmiSMuEH3mPTKAKAYtyh0+OCxgjijkjRZn2VmP0uy0UbbUg+6WJ2tnq2uAqFebI0/Zx/uTX4JrzKAfJpv1f/aKXadIx2if78fYsWpRnyk+cNmGtRHgM2+z3bWD7c1Cq5VRGmsFF2Uv9LpU1MT5bmZxz2I5zjAHTbnf9zPpDKf8ACm6z8DJ2m5V1B/kqPTuXF7DGsUcgCIAqjYU4A8pFV6uJxwkbKto9tVm6kk8v8lrc3GsS3Vr0kzbTbbDOAu4eQVOoTc4ZZk9XtYW9bhpryJZT5VFV85fK+7tLsRwSBUMatgorbyWB3nuFRK9VxlyL/S7ClXptyXmQi95UXN7JBHcOGUSoQAgXeSFzu8hqO6jm1kt42VK1jKUFuj0TGPcKsvIxcnzG2rNiGQ9iOf8AxNcl0jlFfuR90VlzIN4VyO0Rn0+F/r0VDtHls0naOCUaeC2MVOMsyp+fWIfwrdZ6UZ7tk/4mol0uSNBoMvHKJK+a3/hsH83xGnaHSiu1T+TIltPEAqm81OVOUKosj7DFFKbR2MGMnxeGcgb6i8T+NgvY0YS09zxzLVFSmUKZV3PYvg258rj2VBvNkans0/FMpHlN4qd5os/MX2k3gL2f2m5/O/xtSrzpGezn1ZewWiiLHZUEk8ABkk+QCoCWeRrqk4wXFJ4LGh0NLaCMTSPCjorTdCrNczsRnolKgmKNc78byezG+1oU1GOfM8/1O+ncVWs+FbB3VLS1vNLMVjGs0MbLm3QlGOz40e/BWQZ2hnrUZp4rMlWLzeW6sHMtxMCd1pHbMtxn8MjN4Kjtb0igCe2jtaKBiKKZYuB3w6ZbHeQx4vM3HB8YrxxQBBeSOttdaqJI7fpEjjdY+mwRCS+0buc8NrJYnG/eANwozg7GLk8R3HXLDW/lEmyrFkQthzxlc+NIezPADqAAqqr1eNm90ew7tS4nuyYcyuogGeE8TsyL5fut7h66fs5LGCq7R0H4ahaoNTjKgHlPyUgvVHSAh18SRSQ6Hydo8hpE6akS7W8qW8vDsU9yt0C+smJMsrxcRKrvjuYZ3GoVSE4PkaW0ubausOKT9iMPqErDDSyMDxDOxB7wTTTnLGMllGjTUk1FGwaYLRNF2czx/gf7R6s7V+Aw3aDHev8AETqpBRPJRvPT9vX9FPiaoV0/EavQ45ov3Ibon2mD9WL41qPB80W1f6UvZnqNatTz9jTWPqJf03+E1yXSO0Pqx90VhzIePcflj97VCs92aftH0Q/0typ5kyq+fYfR2p86T4VqLdbIvdC+pL2JNzW/8Ng/m95pyh0kLVP5MiWmnivKpvNNlk5Qq4RthCrFsHZwIyPG4cTUXhfxcl7GrTWnuOeZawqUUJV3PYfBt/zP7qg3myNR2b65lIcpvFTvNFn5jnaTeA4svtVx+o/xtS7tZihjs68Tln0LY0jR2tbI3TKU2YmnkcDEhG/o4ImPiZGCW49Q45pVCkoxyyPrN/OtVcIvwoqzULzUNQdmxKI03hcskUK+c7ED+Zt59lSSjLp5p9PMBuHlOy2xap4XglwIyRMwPEttYz5tABLlRy0jRT0cqxxjIe6I2gD/ANOBf+ZIfJuHXQBQnLHlPJdKAimO1LuVXaLNM4xmWZvvvvHdmgAnzTy5N/COMlnKR3pvHxUiovCyVYy4biD/AChGqVnpeBxYXrwyLJG2y6nIP+BHWKXGXC8obr0YVoOE1yLv5HcuIrtQrlY5uBQnxvKmePdVlSrqa57mD1DSqlrJuKzH1JdUgqXzOJ4FdSrAMp3EEAg+Qg1x81gVGTi8plKc5nIcWp+UQD6E4DL/ANNicDHmnPr76hV6WOaNTpeo/E/bqb+RX5GKil68xLy5mPsH9o9T7boMhrX8jn6E+qSU5SPPKP49f0k+JqrrvqNj2dX7Ms+pCdG+0wfrRfGtNU90WV19OXsz1GtWx549xnrH1Ev6b/CaTLpHaH1Y+6Kv5jj9Jc/li97VDs/M0naJ5jD/AEt2pxlirufQfR2v55PhFRLrpL7QOdaXsSTmwH+7of5veadt+gh6usXciWGnisNbNGQZpmxRlI6ufLBS3O1rKzXKRoQyxLgkHI224j0Y9tVt1NSZtez9q6VJzlyyVVym8VO805Z+ZF7SbwC/JOVF1MtJjYW4y2eAAlO809XaWMlfpKlKNaMd8Fy6fcXiLJBc2vy22maUq8bxlhG7sQkkbsMrjGCOo+Sn1tlFNJSUmpbgLVbiGBlaaFLVFP0a3Ez3spbOB0NmsjKDv4nh2V0SR3l9dalFCl3KuwsjdGon2ZZguCwLqo6OMHqUDO/eTQBENZuBc6clxIzvcxzmJ2ZiVETLtRhY/FTh1DfigBsYhJpIYeNBdENjqjmjGyx/mjxQA85qL7otSiXqlDwH+0XA/wDICuNchdN4mn+R5LHssy/hJX1HFUrWG0en0p8UFJehJ+R/Ix79XZZVj2CFIZSc5Geo09RocZWahqyspJOOckhHNHKN/wApQEcD0bbj1EHNPdza2ZVPtJBrhdP/ANCNlyol0+6SyvJBMpVCswBVl2iQAwPEZHGnVUlCXDIg1bSnd0ncUVw/gshTUrJRvlyBnKiyE1pPGfvRuO44JBHlBApNRZi0PW0/h1oyXqeZFBqpbPQUnuXnzMj+A/tHqfbdBkNa/kc/Qn1SSnKQ55Pt6/op8TVXXfUjYdnn+zL3IVox/ioP1ovjWmobosrrnTl7M9RrVqeesZ6x9RL+m/wmuT6WO0PqR90VZzFH6S5/LF73qJa+ZoNeeYw/0uCppmSrefNvAtfzyH/xX/Oot30o0HZ/60vYkvNif93Q/wA3vNOW/wBMhau83UmSw08VnkVBy75aXlvfSQxShUULgbCnGVBO8ioVetKMsI1Gl6bQr0lKaIdq3LC9nBWS4bZIwQuEBHl2RTDrTa5stVp1vSfhiBIWpmZZ0XyBXKXxU7zUyz8zN9pN4Diy+1XH6j/G1KvNkM9nOuXsSLlG8j6ZHKjuHtpTExV2X6KXemcHeNoY9NLtp5jhkfXqChX4ktw5zRQrfWF/anHyncyTEfSAMPAPSeNudT3ZFSSiJnyjQ6toJZVzNsB9ngRPEcSL5DlWGKAKU5urMXM0tm3i3ET48ksX0kbZ/lI9JoA55EKrSXFlNu+URmMA7v4mNswjv28j00AAdHuTDcRSeKY5Uc9RGy4J91AJ4ZYfKyAJeTgcC+2PyuA49jVUV1ioz0bTKnFawf4LB5kpB0dyvWGQ+gg49xqVZ+ZQdpF44f6WdUzBmCiueBT85DHExRY79psY9NQa7fGa3R5R7rz/ACXfaeKv5V91To84oylR5k/c41I/RSfkb3GiWzCmvEvc8wpwFUj3PUodKLt5nfsP9o/vqytegxHaD+T/AIid1KKIo/nlH8eP0U+JqrrvqNh2eWaMvcg+mtszRHskjPqYU1HdFlcL9uXsz1Khq1PPnuNdX+pl/Tf4TRLZi6L/AHI+5VvMQvhXR8kI/wDUqJbLmy+1yS4YIt4mphnSqefNwRarngZT7FFRLt4SRouz8MzlL8Eq5rh/u6D+b4jTtB+ArtVWLqSJYadK0oDnR/4nN3J8Iqtues3OhY7uskQl40yiyqcmaiO+hhTeGDuU3ip3mpdn5lB2k/oL2f2m5/Uf42pV50jPZz6kvYl3JqETma0YgLcxMgzwEq+FG3rFMWs8TLXXrf4lvxpc0CeabWPkGqhZjsK23byZOArA7i2eHhLj01ZowuC6+To+S6ld2jbo7jF5APukt4Nwg/mAYjzs9dAFYQaYmlcpE6XwIHd3ib7uJVIAz5HbHqoAHc9HJw2d+LmIFY5z0qsu4LMCGbB6jk7Q7zQAA5d2al4ryIYhvE6XIxhZwcTx7uBDjOPOoAk2ozdPaWd1xLRCCQ/1sJK5PlKgHuxVddRxLiNl2drqVN03ugxzZ6+lrckSHCSgKT1BgTslvJvPrpFtU4XzJOuWkq9FOPNxLzjbI3HPdVplPYweGnga3ekQyuryRo7L4rMoJHXuNccU2OxrVIR4YvkPOFdwN7bkV5xdfS3s5V2h0siFEXPhZbwdrHYM59FM1pqMSfptrOtWTS5IoReAqqa5nosOUUi7eZ77D/aPVja9BiO0D/5P+IndSSiKQ55D/Hj9FPe1V931I2PZ54oy9yvc76YRay5nobkDykS6t0G0OlRQrr15G7a8oNWVGqpxMXqdjK3rN45MlBGaeZWZGthpkUOeijVNo5OyAMntNcjFLYcnUlPHE8i084RSzEKAMkk4AHaTQ2luJjCUpYjzKB5wuUYvLosg+iQbCHtGd7ek+6qyvPjkbnSrR21LmubLY5rz/u6H+b3mptv0GW1Zt3ciWGniuKA50j/vObuj+EVW3PWbbROVsskPkppFnPc5oEbA/lEfBTvPuqXaeZQ9oHlQHFn9qufzv8bV276RPZv6svYLQyFWDKcMCCCOojrqAm0+RrakFUjwvzOecXThJsX8Y8CfCzY/5dyo8LP5uI9NWtKpxr8nnWoWrt68ovbyLK5Pao+p6bDPCc39iynB4vgYZd+4iSPPp8op4ggvlKINcv2hWTZMdpmHOVJuWKuy7+OyAAR5T2UASTRIE1jSmtLrIuLf6GTPjRzxghZPTjPl30AVfpFp0a3Gjah9E5fpLZ23qlzjZXDfgkGN/DuoAQ5FXyxmfTr3MYdvALf8m5Xwd/kPDPCm6tNTjgmWN3K2qqa/0V1GyeFzHIuyy8fL2MD1g9tVMouL5nodCvCvFTi8oOaBy3u7UBVcPGPuSbxjsB4inadeUSDd6RbV+bWH6k3g5yLgptfIJWHaucejdUuNxJ+Rm62k0YSx8VAHV+dm5cFIolhPDabwmHo4D00idw/JEu30Wk3mUskCv9Qkmdnlcu54ljk+jsHdUWUnLcvaUIUo8EVg5TgKafNk+HSiRaFyyurSPo4WQLkt4SbRyeO/NOwrygsIrrrSqNzPjnuPZOdDUB96L+7/AHp1XM2QKmh20diPa7r0t3J0s5UtshfBGyMA9nppupNzeWTrS3hbR4YbAfNJHfMJWN7JE4eNyjDgR7u6kKTi+RJrUadWPDNZRN9L52rhBszRrLj7ynYY944VMhctbmauNDpuT4HgIvzwEjwbbB8593spTu/wNU+z2eqZCOUfLK6vMrJJiMn6tPBXuPWaZnWlIsrXTqNB+FZfqBhUYvIrEcEm0jlxd20SxRMgReGUyfXmnoXEorCKy40e3r1HOW7Hv+02/wDxx/3f70rvUxj5Ba//ADIrr+pyXMpmlILtjOyMDcMDdTbm5vLJitYW9NQhsDSaBTZoUHAXr58FO8+4VMtPMzmvPpHln9qufzv8bUXfSd7N/Vl7BOq42IV0TUkj24506S3lXZkj6+1XTsYdRp+hV+Gyq1XT1dQ5brYFi7n0K7Y27iSOeHMb7wHicnYcj8akHd/nVqnlZMFUpunJxkWRY8j47rR4TZzq10jm4Fyu5mnYkyK2N447O/sFdGxjpXKFxMdQiiPTxr0OpWi7nbYO65RfvEYagCV8sOS9trdqk0LqJAMwzjuz0cmN+M9XEUAUdyltJDJ0N2vR3sQCszcLmMeIxfrYDAB6wOOaAH+g8rYzELXUFchfBiuBvkg6tlgfGTycaaqUlNE+x1CraSzF8vNBJ9dtbRhHbIL+7bAV9k9DGx3ARod7tv6xim6drGD5ku+1ipX5Q8KMfk5yilPTH5QCd+BNsY8gQMAO6pGCn4nuIR8p45SbbVI+jnQ7HytFG2rD/rqNzDhvFN1KSkTrTUatB75XoOLjk6kI6S5uoUh4q6N0jzL1GKMbz2b6jK2lku6mt0lHMVzGLcs7CLwYbIz/ANZcvgn+ROAp6NvBblVW1m6n0vB3b8sbCfCTWnyYn/nW7FtnytG3Ed1E7eD2O2+s3NOWZSyjjXdKaBlyQ8bjajlTekinrB7fJUKVNw3NRQvadzHMdwYTSCTnkaFBxbjljupC3Jk3iI2NLIT5nQajcUpYMWhvkEMtjkCmid5C9pZyStsRozt2KMmlRi3sN1a1OkszeB7d8nrmJS7wuFHFsZA78cKU6U0uaI9O/t6kuGMkwRKu6kxH6mHHkN6WRTBQAL1/gnefcKmWnmZvXv6jq2fFzc/nf42rt0sxOdnp8NSXsPjLUHhNV8Z+RsTVzhFKs/MMWmpwyw/JbxGaHOY5UwZLdu1MjepxvFSqFZw5MoNT06Ny/iQ5M50lb7R5Dc2hF3avuJTLIw/rUG+Nx21OjJSXIytajOlLE1gkV7f2uqyJd2NwtjqKDDRykIJvN2vvbxjuO8Uoa3Bllyrn026kcQmIuQ1zYtlVz1z2rcCCPb27qARP9ZTTtdsTL0gVolLbe4SQEA5Dr+HycDQB5smbfxzjcD2jqNAFrc2Etvp2nzapcLmR3aG2UjexRd+wcbssSCexTQAA13na1G53CRYV8IYiGzkHdhiSc0ARbR9Gnu5RHBG0rk78AkDP3nbgB5TQBY9lyH02wHSandrJKg2vksTA7/wEby2/q3UAG7TnH0NUA+Q7PmiFDj00AdS6fyf1RMxSLaTdQBWJs+VG3N6KAI2qDT5X0m7nSS3kIeOdCD8mlbxWYZ8EEjwh5c03UhxIk2tzKhUU0JvyUkUnamtlHabmLeO3ANQ+7zNQtYtkstnPzJCON/ZD+3B91c7tUO/PbZbJmn02269RtPQzH/ClK1kIl2hpvkosT+a7X/7ja+tv8q73aXqNLXKfodfM9v1ajZ+lyP8ACju0vU788o+jO10aAf8A1CyP9t+1JdrIdhrtBPmmKLp1suWk1C12BvbopOkcjsRBxNJVo88xVXtDRUfAnk3pmqSajOljp6PbW+dqaQH6WRBxMjjh2Be01PhTUFhGXurypcS4pslPInQl+nliiuI3hB2Vlkk2Hbwg0Lq+58qPGG7wvJSpLO5HjJqSaZEOVdgqSCSE5t5gZIzjGzvw8Z7CrZGKrqtPgkbXT753FH8rcBGmSwzyMrqB8gZr/ip3n/Cpdp5mc17aItD9puPzv8bUq56RrQvqS9h7UE1BmKAMzQcwENJ1aW3bbhcoevrDDsZeBpUZtPkNV7alWjiaHV9FY3pLTK1pOd7SwLtROe1ouKnyipkLhf2M7c6LLPFSfL0G+q8mtRaERo6X0CnaR42DvHu6g2HXO7wd43U/GcXsU9S3qU3iSIawntyykSQlgUZSGTaXrUg8RSxgYmgCf84Epi0/SrULhegNy3lkkZgR6N5/moAjPI/k819dxWysEL5yx6lUZbHacCgC3+WeuwaFbCwsV/iHQlpTglc7ttj1sd+BwGKAKJkckkkkk7ySckntJ66ADei8kLy7heaCBpI03EjAyesKD4xGc7qAA08LISrqVYcVYEEeg0AdojudwZyewFiT5e2gA5p/Ju9bGxYu/laFt/pJFAEl07khrH3NPjXyvHF/7iaADkXIfXT9y0T+WDPsQ0YAdf7P9c4ie2HkCRf/AK6AG1zze66eMlu390P/AI6AInywttS08xrddF9ICVKxwuPBxnJCbjvoAiNzqbv42ye5FX4QKAJHzc8rU0+WZpFZ0liaMhMAgngd9ADOy07UbhBJEt1KhJAZWdgcHB66AJdyS026ETWd9byxwOwaGdkP0Fyx2Vz5jlsHykU3UpqSJdndSt6nFHbzAl/aPDI8cgw6Eqw44I8tVrWHg3FKpGpFTjszhxuBpEXzJNSOYpgfX/FXvPuqbaeZlte2iLw/abj9R/jNKueka0L6kvYe1BNSZigMGUAjKAwZQcxk7hmZDlGZT2qSp9YrqeNhE6cZ8pLJIrfljcFejn6O5Thi4jWTd+Y76dVxNIgz0i3qPbHsAOcSyhVLSaGFYemSUusednaVwBgHhU6lLijky1/bxt6zpryDXOlYyyWemXSrm3FqkZYDekhJPhdgI2QPKDThDIJyb1p7O5juI8FoznB4MCMEH0GgBvq2oyXErzSsWdyWJJzx6u4cKAC3I7SYLtpIJJDHO6/w7HHRtKN/Rv1gtwHfQAY5Kcub3SHaAplFY7dvKMbLdZU9XDuoAnM/PJp0wBn04u3aVhff5GbfigDcXPXZpgQ2BTqz9GgHfsigCf6Nrd1eRCS2az2D1h5JCPIwAGDQAy5V63dWMSyTTxEuwjjjhtyzySNwRdqTFACNvNrMihtkJkZ2W6IN6Rv30AN9Q1HVYI3lkWQoilm2RbnAAJJxuzwoAFpyr1tiOjtoyCAQJyiMQd4ICvg7qAE+Vmg32q28S3UJgkRi2Y4xIN4xjPSbwRg0AQ5uZuYf81/TbN/gxoAjsvJW3V2jbUIkdTslZIZkII3EHI3UAWvzepc2Fq9vHLazbTF4y0rRbJYD7rLvGRnd5aABmoXmp2qz2uoydIlzHIbe4Bysdwg21QHG7xdw7QKAAXOAyvdmZPEuI451/mUZ9oqvuF4zZaRU4rdIjeajlqm8AvX/ABU7z7qmWnmZzXumIrD9puP1H+M0q52GdC+pL2H1QTUmE0HReNRikNsk04RwdFBXMsV8NMRkTFKTyMVIcJxilDRi0AtyRRWC6ha/JS2zPEWkticYkLDw4CT2kAipVrV/qyh1yxb/AH4LPqSXmw1WG906XR7tujlG3Gobc5Txl2QfvowO7sUVOMsRHXeZvUIXxCq3CHg6kKf5lY7qAGEvNLqigkwDAUtudTwGcDHX5KAIUpKnrBBz2EEe7fQBYlnywsr6NYtWibpVXYW9i8fA8XpFHEjtoAH6zySsEgeW31SKVlXaWFlKyOfwjy0AQtIyxwASTwAGT6h3UASXm+5Wvpt0sgJMTYWZOpkzxA/EM5HpoAvvnB06W6Sxu7VOnFvMlx0akZkjODlM7i2MYoAkdryjiZcsJIj1rLGyEHs37qABvKDW4poZIVaNekRkLTSxxqu0MZIJycdmKAKq5XcldTvBGI7q3u1hUBI7aVVK4GNrZ2t7EDjmgCD3Ws6pYv0Uk1xA4AOwznhvwcE4I3GgByvOhqmyV+VPg7s7K59BxQBFb28eVy8js7tvLMck95oAktrzh3yxrE7rNEoAEc8auuBwHbQBZS3jyxCzu4yBMgkjiDl1cBcrNYTHftrnPRH0YoAacixPLGYJjA8Ns1tbbPRZaWKdiqyCQnK4Lbt3EEUlxi85H6NepTacXsQ/VbPoppI9/gMy7/IeuquSw8G6oT46an6gHX/ETvP+FSbXdlHr/TEVh+03H6j/ABml3OwxoX1Jew9NQTUmqAHUfCm2TKfSdVwcOJeFdiNVVyG/VThD8jKEA8tpWUqykhgQQRxBHAikZw+RK4FOHC9gpdG0u3EsjvZ3YOflEQzG7jg7qN6t2kVYU7lNczIX2jTU3Klt6EitNY5QQqDDJDfxDgy7DsR5eDA1KUk9ijnRqQeJLBtecXXHJRNPAfhnopNx7d5xXRoiU3IpulafUpo4C56RoIQGlbPEBF8FN9NTrRhuTrbT61d+Fcjm45MadL9VPNbN1LMnSJ6XXfTUbqL3J1XQbmPOPMZjm/AOXvrURfjVmZiPJHs5zTvxoEJ6bcJ8PCyS6Bb2MaXMdvEzEWl0zXkvjjEZGY0G5Bv76TCtxPCHrjTZW9Hjm+foAOS3NVeX1ulwjRJG+1s7bEEhSVJwBwyDT5VBWKK6hiSObVJUQD6OOBWY9GCQrZ3YBAyPJimZ14xeCytNLrXK4o7DGbSUuD0a39y0rbk6YERs/UrHaOM8M9uKTG4jJ4HK2kVqUXJ+QO5Jcl7e4F38rmkie1VpHjVQxMaEK5GesMQMeUVIKkPRcm4rVLO/sb2URzTpCSVAaPJ++oOCARvU9VACnPtEXkgmYASqDbTY4Fl8NGXzSHJ//lAFVUAZQBgoA9GcjdMTVNDt1LFZoNoRTfeiljY7DA9mNkHyUARydhpssdrcswnl8B5l3pPHJIWimH4WilPDszQwQw5eWbbYuGUK0hKTKOCXEYw4HkIww8hqBcQxLJrdHuviUvhvdEC1/wARO8+4Uu13ZH1/piKQ/abj9R/jNKudhjQvqS9h8agmpNUAOIeFIkSqPSKUkdyhOY0qKGK0kuQ3pZG5G6AyOY+ApD3JlJrhQjKN9LWxFqrxHUNw6b0dkPajFfdSk2thqdOE90mEf6QXbeCbiYjs6Rv86HUljcTTtKHH0obM5JySSe0nJ9Zpl58yzgox5LBzXDvLYSmpcRisvDyCkn0OkXUwOHmkS1HkTwZJMd43d1T7aO7MjrlbxKmi4QpttEhjTwWMFvACOp5thC//AHOTUtmfXNlQa/cbdxIRuUMUUdiR+AoHoWqerLim2ek6fSVK3jH8AbJG8bsb8jiD1EV1PZoRKOU1jkSjS42+fp9lA7Nal2j2doSO9pG7KV+9mRs7+urWLzFHn9wkqskvVi/OJcTx6PaieBLedrksY40EYARThtkfy0oZHnO7YNLayXB37Edg58jydIjH2qKAKWiiLHCgsTwCgknuAoAl+lc293KVEgWDa3gSnwyMZz0a7wMdZxQBE7u3Mbsp37LMMjgwBI2l7RuoAsrma5wI7DpLe5JELnbVwM9G+MEEdhGO4jy0AF+WlyuuX0Is1kaK2U7c6R7WWZgwVQxH4dxPaaAGfL24cNFA5yyIskmcFmnceGXI68YHkGKgV5ZeDW6NbxhS4/NkA1/xE7z7qXa7sj6/0xFIftNx+o/xmlXOwxoX1Jew+qCakygPMXiYUlrL5D9OSS5kfvppdttktjO7GcYqypxp8KzuYy8rXirS4G8DJryT8Z9dOKnD0K+V5cPm5s7SaU7wWPdQ400xca91NZi2x1eTusabyCc5pqlGLk+ROu69WFCDy8sbW96+0BtNxHXTk6UeF8iJb3tf4kVxPdDvXLhllwGIGBTVvGLjsTdXuKsK+FLyQnpdwzSAFiRvpVaMVDYa025qzuEnLkZqdyyyHDEdxoowi480d1K5q07hqMmhul3KdwZjTkqcFuiFC8uZvhjJsK6K8m2dvaxjrzxyKjXChw+EvdGncuvirnGPMKTcKgxNLWXhCeqpt6G+DvivAxHmyIFB9dWVu8xMXrUGqql6otnkzfi80OF18J440BXrMtsRkekx5/mqTzfIpVyaKp1206OZ8b1Y9IjfiR/CUj0GqetBwlg9G0+4jWoKS/0R5NaeJ7qOJyArNvyQNoAZ2AT1sQB6acpxTkRb6s6VKTiPeT8LNPqVzNdQW0xL24LSrtRhnUyPGActsomyuOJarNGDk22MleXWb22tYdtra28ESSZLdHkGSeUn7zbO4dw7a6cLF1rVIbmzvoOLSBjDuGyRCm3CnHPCJm9NAC/Ivm+BiilkmAV0VxHaIIEIYAjak3u3oIoAkXKvQEGn3MFt0cDyRsAxYJk9YZzv38CfLQB535d6rcSmGKdIFEKbKfJ8FSucZLgnaO720ADuSvJ2W+leKEr0ixtIqtu29kjKg9uCT6KAJjttb6bYxoxXpRLcSbJwX2n2Y89yqah3MuaRotEoQkpSkvQDM2d53moZpEkkCtf8RO8+4VLtd2Z7X+mIrD9puP1H+M0u56RjQvqS9h6agmpNrQdjyZ2xzXELk8rkJPwPcaXFvJErfTl7EUY7zVqtjAzS4mHND+rP5j7hUK56jUaIs0X7iWvcFpVr5jGurHCCI2wQew1LaysGfpy4JKS8ha/uukfaxjcBSacOFYHru5dxU42hXR/rR6aRX6CRpX8lGax9YaKHQK1X+QznTLoRuGIyN9KrQ444GtPuY29ZTaySKx1FZSQARgZ31XVaLprmbKw1OF1NxisDiXhTMdyxrdIQ0S/WPbSVduCVTHLHw2kO8FT1MpwQfJT1Ko4SKy+so3NDHn5Bnk9Hd6TIZ7Mm9sJN7Rocuo45aPirjhkbjVnGaexh61CdJtSRL5IbC9TME8ShvCNtcHYMTNvIXBDxHOcjeM9VclSjNc0OW17WoPNNjL+hmyD8mmtoZGBHTbUlwyA7j0QwApwcbXGkQoRiPXGp1664ZMY2nNBZx+HcTzTHjsqoiDHrIdse+nSEqc5c0hly/wCUR02H5HY2q2scyE9OjBzIvisFYfe6iScjNGcnHFp4ksDfmx5XWsjJBc28a3AhaCG6C7yoQgI56iQSM9ecV0SMtI5YtHapHcanNGkWYVtrSJRLsR+CC8pGMYHbmgBB+cG0jO1DZPO/ESX07TFT2hckDuGKAIryu5XTagyNKsaCMFVWJNgAEgnv4UALc22qG31K2kzgGQRt+WTwN/kBYH0UASbX0PQWB+78jjUHyqW2x3hjv76g3XUjVaJKPwmvPIENRS+e4L1/xE7z7hUy13ZnNf6YisP2m4/Uf4zSrnpGNC+pL2HpqCakygBVXpLQ9GfLYRlG4+mlx3ItdeCTIm/E1brY8+n1MP6B9X/MfcKg3XUavQPov3EeUB8X00q18yPr8uccAiFcsB2kVKbaWTP0o8VSMX6jrV7cJJsrwwKRRm5RyyVqNCNCtwR2M0f60emuV+gVpf8AJiZq/wBYaKHSK1b+QzWk24eQK3Df7q7Xm4xyhGmW8K9dQnsSS1sEjJK539pzVdUrSqLmbWz02jaybpisvCmY7k2t0mo23UpjcH4TdneSRNtRO0bdqMVPrFOKTWxEnShU5SWQ+vK2663Vj2tFGx9ZXNHeJ+oh6NavnwjO55VXjZHyiRR2IdgepcUr4s35jfy+3g+UUC5bp38d3b8zE+80lyfqPRo047JBi3i+VWFxbNvaFTcwE7ypQfSIvYCvuqTbVOfCyk1q0XAq0f8ASL6LpUTkZLFtx+juYYyCN+R0ijf6ammYLJ5M83MF7aTQsHglWdZRK/RSStGYyAGZCVKEs3AjeooAgfONyRaxuhEsbFOjUq4DHpCB4bnsOeI6t1AEPZcUAaQ9nHq76AL61DoLrSxLHsCR4/lTRKykxyqQJSicUDAknqyvlNM14cUCz0mtwXCXryK1cb6rUbaa5gvX/FTvPuFTLTdmb1/piKw/abj9R/jalXPSM6F9SWfQe1BNQZiuhyHCcKbZLhjCNyDce412G4mtFOnLkQ97Z8+KfVVupxxuec1LWtxPwsNaMhCHIwdo+4VDuWnI0ujQlCk1Jc8iOtxk7OATx4Uu2eMkfW6c6nDwoG29s+0DsniOqpE5x4dymt7Wt8SL4Xuh7rkLGXcpO4dVNW80oE7V7epK48MXshLS4GEgJUjjSq0ouG41ptCrG4TlF4M1SBjIcKT6K5QklDmzup0Ks7huMWN4oJAchWB7QKclODWMkOnQuYPihF5CWlNL0g2trG/jmo9b4fByLnS5XbuF8TOA3LwqBHBrKvOJwD4Nd55G08UxOljG7HVMk9bchs4304tiFPqOa6cJJyD33Sr1MkqnuMbZp2h9RELU8OzkRrRBsx5d9gbsdPALiBvKzqCVFWZhR3da/c2E0ctsbWLbQbXyJtuKZVbPhqxOyfJgcTQB6AuuVVk8KkXcCGVPo2Yq2C2FBKnsLDcaAIfFo9tqofpmt3+SuEe6iQxZUDaZNknGN58LhuO7roAoLU7boppI/wADuvoDED2YoAsLRtRb5nj6HCbMskFxsKAZAwDRlzxxgkeio1y2o8i70SFOVbxb+QEmG+q9GxqpJ8gRr/ip3n3VPtN2ZfX+mAtCP4m4/Uf42ouulDOhfUkc3Wp7DbOM03ChxRyT7vVXQquGBRL8GMvjh1Ul0UpcI7HUVKg62NjVrrO0QuxvJxxrs7XCzkRa67xyUOHmzUmuAEjZ4HHGhWmVnJ2p2gUZuPCPbi5UIHO7ON3eKZjBuXCiwr3dONBVZefkCW1o53Lu8tS+7LHMz71xxfhjyHtleiTyHs/ypipScNi0sr+ncrD5MTl1gRsV2c0qNtxrORiprSoTcOEfQT7YVsYzTEo8DaLahWjcQjUwDbjVwGI2eBxUmNvmOclJX1mMKjjwndpq4d1XZ47q5O3cY7jtrrCrVox4RS51oIxXZ4Gkwtm1nI5ca5GlVcODZjm6vwiK+Mg43d9NQouUnHJOutSjRoxrJbnNnfCVWOMYrtSjwSSOWeoq7pyk1jAyudYC+Coz38KehbN82Vlzrah4ILJxBrAJ8JceUUqdt6DVDWoyklUWApe3nRoG4g1Fp0uKWC9u9QVvRU0spgptbB+77alq1RQvX8/0H9jN0i7WMVGqw4HguLG47zT40sEn5FtsySv/ANO3uJM9mIzSqCzMY1aajaNfkBcmUIG0GliGPrrQ9Kqnq6e3O/HaQOvhVkYkINyUu9UnKQtZO0cau00H0ayLIzBTJsr4/gHdgYoAf2vMZqBYbcluq5G0Q7sQOsqNjeaAJ7p/N3HplrcMbqR4yFklQgBXjjOSuBv3gY3UAUlzhahBcX801r9TIVZcrsYOwobwereCfTQAV5tZdtby14mSHpUH9bBlhjy4JFNV1mBP02r8O5i/yIy8arEbqruCdf8AFT8x9wqbaPmzNa9tEWh+03H53+Nq7c9KGdC+pL2GGuJ4YPaK7bPMRrWYYrp+pxE/0DDzqXJfuJjFOf8AxJR/J1oi5lHkyaK7xAVpFPiuUNLnx2/MffTkOlEKv9aXuEdafwYh5o9wpi3XORbatUzTpR/AhZRgxSEjJHDyUupJqSRFtKcXQqSa2ENPbEi99KqrMWMWMnGvH3OtUP0jUUelCtR/kSDumfVp/rrqBW62avS/40SPXv1jfmNWEOlGPu/ry9w7Yaeg2G68A8euodatPmjT2GnUEoVfMDaofpX76l0ehGe1L+VNfkXkm2rYDrVsejfSFHFTI/Ur/EsFF7piumNiCX/XbSKy/cRK06XDZ1WD7QZdQesipE3iLKe1XFWinzyzvUVAkYDcM0mk8xTHL6CjXko7If3jZtUz20xD6zLa6lxabBvcZaVAHfDcMZp+tJxjyKzTqEK1bhnsSO0gCKQvCq2rNyllm1srenQpNQDmiHYtL+T+pSIb8eFK+NnPVkA1ItlmWSl1ypimojPk2i9Ko2SX+6mRa3Y3f8iXck2/7p41OMqFYOWNxa6hJHBJGGnWGNpbyH5O0ewZCOmUYG19IctuB3UAXF8shgg2768jkIGWJZUjJ7EiB3jsG+gCFatzs2CnZgsnn87owin1gk+qgCqucXX1vZo5ltDa4TYK9T4OQR4C9tAAzkZqHQX1tLwCyoG/TY7Mn/ixrjWVg7F4eUS3lXp4gu5oh4qt4P5TvX2GquceGWDe2lX41GMvwRTlB4qd5/wqTaeZS69/UWg+03H53+NqVddIzoX1Jew319fFPorlq90O69DDjIGrJ4BHaR7jUnHiKJTxScQhyeHhsewe+mLnpLfQor4zb9AddHw2/MffT0elFVcP96XuPNW4R/lFN0d2WGp9NP2N2H1Mv+uquVOuImy/jVRnYfWL307U6WQ7P68fcU1P61q5R6UL1H+RIOad9Un+uuoFbrZrNO5WsWR678du81YQ6UY+6z8aT/I/06KUMhIbZ9mKarOHC/UsdPp3Kqxk0+Ea6n9a/fS6PQiHqLbuZ+42JI3eynPyQ8teEJaefoZKj1fqIubF/wDEqDKw+sTvFPVOllbZ/Xh7h2WCEsdrGevJqFGdVLkjT1aFlKbdR8zjWUUQgJ4ud1doN/EeRvV4Uo2kVS2yA7dGJ8DOfJU2TWPEZmjGpKWKe5JdMRhGNrjk5zVbWxx8ja6XCrG28e5ILpDHpYGN9zcAjKlwYoUzkqN+NturPGpdsvDkoNbqcVRR9DejRpsxr4HRsQOhum6W1kP9ReLk27fhDY34BqSUZJubbk696bucS7CicxIJoYrpwiAbI6WTOcA48uKALHs+SJTxp8/ltrNP/hNACmtQ/JLWedWdzFG8gUJCMlVJA8GMUAef+WmqQ3en2073Ty3pkcSxE+DGpDb1QABQNlBu47XkoAgmaALI1mfp7ayuuLPF0Mh6+khJXJ8pGDUG4jh5NVolbipcHoRDX/FTvNLtPMY17+ovD9puPzv8bV266RrQvqT9jnWUzHnsIpq2fiwT9ahm34vQAmrAyYZ5Px+Me4VCunsaHQ4cXG2Crnx27z76lR6UUlf6svcf6qngxnyf4CmaHU0WeqRfw6cvwJ2UqiKRSd5xiuzTck0MWlWMKFSMt2JaXGTKvfSqrxBjWnU3O4ikdauPpW/11UUehHdTS7xIJadfJsKm/a4cPLUarSk5OReWGpUY0Y0XuBrrx27zUyHSjOXPOrJ/kN2uophVyc7hw66hToSy2zSW2p0VTjS8wTffWt31LpdH+FDefyZe5vVI8SHy4PropyzE5e0uCp7rI501cxSf67aZq9cWT9Pjm1qJDCzOHUnqIp+azFlXbNRrRb9TvUXBkYjeM0UliI5fTU68nHYIXi4tk76jwearLa7i46dBMZaXcBGy3DGKeqw4o4RW6dcQoVeKYftbkOpKmq+dNwfM19peRuIP4ZJ763XUbe2jgkMNzaoypG5wk20QWMcg8VyQNx47ql0ayS4WZzUtPq8bqrmmCbPXuhLwXsb2842gZkjX6QYPgXVuRszKfx4J35zUooyx+aLXDbaekfyO6kZmeXMUK7BDnK7LMwBGKAZPIeUcrcNPux+YW6j/ANagB0byVwQ1qQpGCJJI8EHiCF2qAKm51uS1jBYSyww28U23H9XKXbBcBlVCBgeF1dlAFIohJAG8ncAN5JPAAdtAFjPaPBpltDMpSVpZZ9htzJGwCrtDiuSM4qJctGj0KEk3IiGv8F7z7q5aeYa7/UcQ/abj9R/jNKuthrQvqS9hzcw7aleGaiQnwSyX93Q+PTdPO4O+ZR+P2VKV1+Cmegr7ghp1sIxjOd/Go9arxltp9orVOO+RnNo4LE7fE54U+rnCwVtXQ1Kblx7jx7ZWUKeoYzTCqOM+JFnKyhOkqcvIGtox6m9lSFdIppaFLykFdN08R7+LHr/yqNWrubL3TdLharL5sQu9GDsW2sZ8lLp3XCksES60JV6rnxYz+Dm30MKwbbzg54V2V3lbCKPZ5Qmp8ewlcaNlidric8KXC65YwMXGhZqOXFucw6QFYHa4HPCuyucpoTT0XgmpcWx3NpIZi21x34xXI3OFjAuroyqVHU4t+Ytd2Akx4WMeSkQrOD2H7nTI3CXiw0bsrMRgjOc1ypV+JzHLKxjbRcW85GtzpAY5U48lOQucLmQbjRYzlxU2KWuhAEFmyOyuTu+WEO23Z5RmpVXyH9/ZiRQudnFR6VbhllltfafG4pqmnhIE/Mg/H7BUvvX4KD5D/wD3/wCBCwt+jUjOaj1qnG0W+n2itYyjnI5gO+mWT6S548iRPqcd1D8nvgXUfV3C75oPIM+Mvk8tSKNxw8pFVqOiRqvjo8n6BePlH0UUcKapOqRosaiK0RSFQBQMsT1CpPeoFH8kuE8MY3etxP49/qj/AJHih9wpPeoi1odZ7sZC4sDveG6uPJcXRI9gpLu0iTS7POW8xZdWs1+r0y2BHAuWk/ypt3j9CXHs5Bbz/wDBOflhMN0McNv5YIlU/wDccmuO4kxyGjUKb5rIBubl5GLuxZm4sxyT3mmsuTyyfCEYLEVgCa/4qd5/wqXa+Zn9d/qdSXKx3NxtZ3yScPzmna0ONciDpl3C3m3MV+d4/O9X71H7tIuPndD0ZnzvH53q/eud2kHzu39GZ87x+d6v3rvdpB87t/yZ87x+d6v3o7tIPndv6Mz53j871Ud2kc+d2/ozpNYiH4vV+9JdrMchrltF5aYr8+Red6v3pPdZj77Q23ozPnyLtb1fvXe6TD9Q23ozPnyLzvV+9c7pMP1DbejNHW4j+L1fvQrWaOPX7ZrGGJNq8Xner96WraZHet2/kma+d4/O9X713u0hPzu39GZ87x+d6v3rndpHfndD0ZnzvH53q/eju0gWt268mKJrEXner9647aY9HXbVeTO/nyLzvV+9J7pMc/UNv6Mz58i87/t/ejusw/UNtjZiDaxH53q/el91mRnrlu3szPnePzvV+9HdZnPndD0Z1HrMQ/F6v3rkrWbF09dt47pivz5F53q/ek90mPvtDbejE5dZiP4v+396UrWY1U163l5MT+d4/O9X70pW0xn53b+jFY9ZiH4v+396TK1mP09etorZnfz5F53q/ek90mOfqG39GIvrEWfver96WrWRHnrlvJ5wzXzvH53q/eu92kJ+d0PyMdVu1kChc7j1in6NJwKnU72ncY4BDVvrpf1JPiapCKdDU0C2aroGUAZQBlAGGkgzVAnyMoAygDBQC3NmgUZXUBugDVJOGV0DVAGUHDdAoygDDQcZqgDdAGUAjVAeZlAG66jpsV0EdJ11xHT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9" name="Picture 18" descr="index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2667000"/>
            <a:ext cx="2209800" cy="2066925"/>
          </a:xfrm>
          <a:prstGeom prst="rect">
            <a:avLst/>
          </a:prstGeom>
        </p:spPr>
      </p:pic>
      <p:pic>
        <p:nvPicPr>
          <p:cNvPr id="20" name="Picture 19" descr="regis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4826079"/>
            <a:ext cx="1752600" cy="2031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Issues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One of the major current issues is </a:t>
            </a:r>
            <a:r>
              <a:rPr lang="en-US" sz="2800" dirty="0" smtClean="0"/>
              <a:t>justice </a:t>
            </a:r>
            <a:r>
              <a:rPr lang="en-US" sz="2800" dirty="0"/>
              <a:t>for Trayvon Martin. </a:t>
            </a:r>
          </a:p>
          <a:p>
            <a:r>
              <a:rPr lang="en-US" sz="2800" dirty="0"/>
              <a:t>More current issues include fracking, virtual schools, and privatization.</a:t>
            </a:r>
          </a:p>
          <a:p>
            <a:r>
              <a:rPr lang="en-US" sz="2800" dirty="0"/>
              <a:t>Fracking can destroy the environment and contaminate drinking water.</a:t>
            </a:r>
          </a:p>
          <a:p>
            <a:r>
              <a:rPr lang="en-US" sz="2800" dirty="0"/>
              <a:t>Privatization includes </a:t>
            </a:r>
            <a:r>
              <a:rPr lang="en-US" sz="2800" dirty="0" smtClean="0"/>
              <a:t>tolls from outside corporations.</a:t>
            </a:r>
            <a:endParaRPr lang="en-US" sz="2800" dirty="0"/>
          </a:p>
          <a:p>
            <a:r>
              <a:rPr lang="en-US" sz="2800" dirty="0" smtClean="0"/>
              <a:t>Also to they want to expand </a:t>
            </a:r>
            <a:r>
              <a:rPr lang="en-US" sz="2800" dirty="0"/>
              <a:t>the online schools for people that need them.     </a:t>
            </a:r>
          </a:p>
          <a:p>
            <a:pPr>
              <a:buFontTx/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239000" cy="1143000"/>
          </a:xfrm>
        </p:spPr>
        <p:txBody>
          <a:bodyPr/>
          <a:lstStyle/>
          <a:p>
            <a:r>
              <a:rPr lang="en-US" dirty="0"/>
              <a:t>Website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7239000" cy="4846320"/>
          </a:xfrm>
        </p:spPr>
        <p:txBody>
          <a:bodyPr/>
          <a:lstStyle/>
          <a:p>
            <a:r>
              <a:rPr lang="en-US" dirty="0"/>
              <a:t>Inspirational quotes- “keep hope alive” and “get informed, get inspired, get involved” </a:t>
            </a:r>
          </a:p>
          <a:p>
            <a:r>
              <a:rPr lang="en-US" dirty="0"/>
              <a:t>Pictures of normal people like you and me.</a:t>
            </a:r>
          </a:p>
          <a:p>
            <a:r>
              <a:rPr lang="en-US" dirty="0"/>
              <a:t>Live broadcasts of forums and ideas.</a:t>
            </a:r>
          </a:p>
          <a:p>
            <a:r>
              <a:rPr lang="en-US" dirty="0"/>
              <a:t>Video clips of feature videos. </a:t>
            </a:r>
          </a:p>
          <a:p>
            <a:endParaRPr lang="en-US" dirty="0"/>
          </a:p>
        </p:txBody>
      </p:sp>
      <p:sp>
        <p:nvSpPr>
          <p:cNvPr id="10245" name="AutoShape 5" descr="data:image/jpeg;base64,/9j/4AAQSkZJRgABAQAAAQABAAD/2wCEAAkGBhQPEBUQEBISFBEVEhYYFRQVGBQVFBgXFRYYGBYVFRcYHSYeGBkjHBYUHy8gIycsLCwsFx4xNTAqNSYrLCkBCQoKDgwOGg8PGiwkHyQtKSkvKiotLCkpLCwsKSwsKS8sKSkvKSwsKSwpKSwsLCwpKSkpLCwpLCwsLCwsKSwsKf/AABEIAOEA4QMBIgACEQEDEQH/xAAcAAADAQEBAQEBAAAAAAAAAAAABgcIBQQDAQL/xABTEAABAwIBBQUSCwYFBAMAAAABAAIDBBEFBgcSITETF0FUkxQiNDVRU2FxcnN0gZGhsbKz0ggYMjNSgpKiwtHTI0Jig4TBFRYlQ7QkY6PDNmTi/8QAGgEBAQEBAQEBAAAAAAAAAAAAAAEDAgQFBv/EADQRAAICAQIDBQUHBQEAAAAAAAABAgMRITEEEnEFMkFRsRM0gaHBIjNSYZHR8BQkQmLhFf/aAAwDAQACEQMRAD8AkKEIXqOQQheuDB55Gh7Ked7Tsc2KRzTwaiG2KA8iF9KimfG7RkY9jvova5rtezU4Ar0x4JUOAc2nqHNIuHCKUgg7CCG2IQHiQvrzI/dBEWubIXBui4FpBcQACDrG0bU7byWKdZi5ZimUgIiE2Y9mvr6GndU1EcbYmaOkRIxx59wYLAazrcEqNaSQACSTYAbSTsA7KZyD8QnsZk8U6zFysa+VZmdxGGN8skcLY2NLnOMzLBrRck+IKcyKJKE05NZtK3EoOaKZsZj0y3nnhpu219VuyF1d47E+twcqPyVyiCChP28difW4OVH5I3jsT63Byo/JTmQEFC7+NZDVVHVQ0czYxNPobmGvDm8+/Qbd3Bzy7+8difW4OVH5K5QEFCft47E+twcqPyRvHYn1uDlR+SnMgIKE+S5k8SY0uLILAEn9qNgFzwLiZK5BVWKNe+kbGRGQHabwzW4XFr7dSuUBeQn7eOxPrcHKj8kbx2J9bg5UfkpzICChOlbmdxSJpdzMHgdbkjc7xNuCfEEnT07o3FkjXMe02c1wLXA9Qg6wVU0wfwhCFQCEIQAhCEALVmbqj3HCaNn/ANaNx7cg0z6yiOB5lqytpo6qKWlDJWaTQ98ocAfpARkX7RK0Th1JuMMcQ2MjYz7LQ3+yymyozPndrN1xiqI/dcxg+pEwHz3WkcBo9xpIIutwRM+yxrf7KQ43mSraqumqTLSbnLUvksXy6Wg6Qm1tytfR1bfGrYuZPRAyvlPVbrjcz73viBA7TJgweZoWqQs64/mqq6FwrqiSmczmqMuDHSF95ZmjY6MDa7qrRQVm9gJGejpLUd1B/wAiNSjMrkpzZXid7bw0tnm+wyn5pviIL/qDqqr55x/otR3UH/IjXuzbZK/4bh8cLhaZ/wC0m748C7fqgNb9XsqJ4iBpUfz85Y6DG4ZE7nn2fPbgYDdkf1iNI9ho+kqflBjcdDTS1Ux5yJhcRwuOxrB2XEgDslZNxjFpKyokqZjeSV5c7qC+xo7AFgOwArBZeQy+5hulP9TL+FUZTnMN0p/qZfwqjLmW5QQs35UZy8RhrqqKOskbGyqnYxobFYNbK4NGtl9QAC5e+rinHZPsxe4uuRkyPmdb/wCQYb/T/wDKKtCyvhuUVRXYpRSVcrpXtqadoc4NBDd2abc6BwkrVCkljABCSM7+OT0WHbtSyGKTd426QDSbOvcc8CFEt9XFOOyfZi9xFFsppvEvmZO9v9UqUfBz6Hq++xezKnUmdLE3AtNbIQQQRoxbDt/cVG+Dr8xV99j9QquOEyFfQhZqzqYlLDjlS6KWWMtdEWlj3NI/YRbLHUuYrJTSqQc7WQbMQpH1EbAKuFhcxwGt7Wi7ondXVfR6h7BK7ub/ABx9dhtPUy65HxkPOy7mOcxzrcFy2/jTCQpswYwQvZjVMIqmeJvyWTysHaZI5o8wXjXpOQQhCAEIX6xhJAAJJNgALkk7AANpQGhs22X1Cyho6J1Q0VOgyPc9GS+m42Db6NtpHDZUWaYMaXuNmtBJPUAFyfIszZs8BmOLUmnBM1rZS8udG9rRoMc4XJFhraFoLLWUsw2rLQS7mWUNDQSSSwgAAa73IWElqU8eF5ycPq5mQQVTXyyGzGhsoJsC46y0DYCdfUXfrq5kET5pXBscbC57jewa0XJ1a9iz3mawKUYvE+SGVjY45XXex7RfQLBrcBr59V/Oo9wwiqEbXOc5jWBrQXOOnI1psBr2Eo0k8FFfOBnBoa2jEFNUtkldU0xDQ2QEhs7CdbmgbAVVAsfUlI+OohEjHsJljID2uYSNMawHALYISSwQ8uI4ayoYI5RdokjfbgLontkZfsaTWnxL1IQuCkLz+ZUufOzDm6QjjDZZL6g97gdC3Va0X8bv4VJFe8/OSm70rK+MftKfnZLbTC87fquIPac5QRbw2IaJzDdKf6mX8KoynOYbpT/Uy/hVGWUtykxxbMRT1NRLUOqqhrpZZJCAIrAyPLiBduwXXk+LxTcbqfJF7qoU2V9ExzmPraRr2uLXNdPCHBwNiCC64IIIsv4/zrQcfouXh95XmkDPtVk83DsfhpI3ue2OrpbOdYOOkYnm9tW1xC04s55T1sc+U7JIZGSRurKPRexzXsNhCDZzSQdYI8S0Yk/Ahwcs8kmYrTcyySPjbujX6TNEm7b2HPC3CkT4vFNxup8kXuqoV+JRU7N0nljiZcDSkc1jbnYLuIF1zv8AOtBx+i5eH3lE2tikoyvzJwUNDPVsqZ3uij0g1wj0SbgWNhfhXS+Dt8xV9+j9QpgzkZVUc2FVccVZSvkdCQ1jJonOJuNQaHXJS/8AB2+Yq+/R+oV1luOpCvqE5wc2dfXYtPNBADDI6PRkdJG1thDG0kjS0tRB4L6ldkLhPBTkZJYCMPooaQO0jFHZzuAuJLnkdQFznLqTTBjS9xAa0EknYABck+JE0zWNLnuDWgXLnEAAdUk6go3nYzsRSQvoKB4k0wWzTt+QGcMcZ/eLthcNVrgXvqqTbBH8Rq92mlm65K9/23l39150IXoOQQhCAF1ckumFJ4XB7Vi5S/qOQtIc0kOBBBBIII1ggjWCgNmoUXzBVU089VJNNNI1kUbQJJJHgF7nEkBxOuzPOu9n3xd9PQRNikfG99S0aTHOY7RbHISLtINr6K8/Lrg6KUhSbMDUzTRVcs0ssn7SJjd0e99tFrnOtpE2+W3yBfmf7GZII6SOGWSMvfK4mN7mEhjWAAlpGq705dcA5WfLppQdw324VvCyBTV8k1RCZpZJCJYwDI97yBpjUC4mwWvwuprCSIc/H8bjoaaSqmNo423NtpOxrR2XEgDslc7IPKsYpQx1Vg15LmyMGsNe06wL8BGi4dhwXJz0dJajuoP+RGpzmEyl3GrfRPPOVDdJnfYxe31maX2Aoo5jkpd6ulbNG+KRocx7S1zTsLXCxB7YJWTMq8n3YfWTUj7nc3864/vMOtjvG0i/ZutcqS5/MlN1gZiEY5+GzJbcMTjzrj3LzbtPPUSDwyM6mYbpT/Uy/hVGU5zDdKf6mX8KoyktymScs+mVZ4ZUe2euMtOV2aDDZ5XzSQPMkkjnvO6yi7nuLnGwdYaydS+G8phfWH8tN7y050TBAMkemFJ4XB7Vq1yobltkZS4ZieFCkjcwS1IL7ve++hNBo/KJt8p2xXJcTecME6z8dKf6iH8Szqtd5RZNwYjDzPVNL49JrrBzmG7dmtpB4Us7ymF9Yfy03vKxkkgZqVw+Dt8xV9+j9Qpk3lML6w/lpveS/wDB/YGsrmjYKhoHaDXAKuSaBW1nDOtlBUxYxVRx1NSxgdFZrJZWNF4IybNa4AayT41o9Zhzv9Oqvuov+PEpDcMV6zEpZ/npZZe+Pe/1iV5kIWxAQhCAEIQgBCEICs5lcq6PD4KjmuoZFJJK2zSHkljGajzrTwud5F589mWVNiApWUkzZWsMrn6IcLE7mG30gOAPUuXUwjJqera58DA5rXWN3Mbrtf8AeI4FlJxh9qTx1DeNyp5nctKHD6B0dTUsjlfUPeWkPJtosa3Y0j91LmenKuDEKmA0soljjhddwDgA579Y54DXZrfKl3e/retN5SP3lysWwaWkeI52hri3SABa7USRtaTwgriFtU5fZkm+pFJPRM+NBIGzRucbASsJPUAcCStNb7OF8dj+zL7qzXhODS1byyBoc4N0iC5rdVwNriOEhdXe/retN5SP3kstqi8Skk+o5kt2VTOjnBoKzC5oKeqZJK4xaLAHgnRmY47WgagCfEojh1e+nmjniNpInte0/wATSCL9jUvXi+TU9I1rp2BocbCzmO1gX/dJXMWlbjKOYvKLnOxpylzvYY9jXOqmMc5oJYWyXaSLlps21xs8S/jEM5WEVET4ZauN0cjHMeNGXW1wsR8nqFQLCcjKmqAexgYw7HyHRBHVA1uI7IFl2W5rZba54gew15/JeWfEUQeJT/nwOXZFeI+5sMs8Pw2jfTTVkd21UxY60nPsJGg/U3VcC9k377OF8dj+zL7qhdXm0qWC7HRSdgEtP3hbzpYq6N8LzHKxzHja1wse32R2VpXZVb3JZKpp7Gm99nC+Ox/Zl91G+zhfHY/sy+6sx0lK6aRsTBd73BrQTYXOzWdi7+95WdbZyjPzVnKqt4nJLqw5Jbj3nIyzo6uvwyaCoY+OCculcA8Bg3WB1zdt9jHHVfYqFvs4Xx2P7MvuqBb3lZ1tnKM/NBze1nW2coz81x7ej8a/VE54+Zfd9nC+Ox/Zl91G+zhfHY/sy+6s5YhkvU04LpYXho2uFntHbLSbeNctaxUJrMXnodJ52NQ77GF8dj+zL7qnWZ/LOkoRWc1Tti3SoDmXDzpNAdrFgeqFPMNyRqamMSxMa5hJAJexuw2Oom+1ene/retN5SP3lw7aY5i5r9UTnXmX/fZwvjsf2ZfdUEzlYrFV4rUT07xJE8x6LxcA2hjadoB1EEeJfPe/retN5SP3kb39b1pvKR+8ouIoX+a/VE54+YuoXaxDI6qp43SyxtDG2uQ9h2kAagb7SFxV6IWRmswafQqaewIQhdlBCEIAQhCAFSM13Q83fh6gU3VIzXdDzd+HqBfO7S93fw9TK3ujoplnP6Lj7w32kipqmWc/ouPvDfaSL5HZn366Mxp7x/WbDoqTvB9dipammbDoqTvB9dipanafvD6IlveErOl8xD313qLjZv8AJttQ8zyi8cZAa07HP26+qGixt1SF2c6XzEPfXeou5kdR7jQwt4XM0z25Oe9BA8S3Vzq4JKO7bXzZ3zYrOyv5fK1ttJwF9lyBftX2r+lGsra8z1kznG4bI5jQeBrDogDyE9slePhOF/qJNZxgzhDmZZVycpcnm1sJYQBIATG/hDuoT9E7CPHwLyZB15momaZJcxzmXOs2bYtv9VwHiTCsWpUWtJ6pnOsWRjJthbXQNcLEVDAQdoIdYhWdTbE6LcscjtsfNFIPr20vvBypK93aU/aOE/OOTS15wwQuZlNUuio5pI3Fr2x3a4bQbjWEjZLZbT80MjnkMkcjg06QF2l2ppBA6ttR4F5qeEnbW7I+BzGDksopinWcDJZsQ5qhaGtLrSMGoAnY8DgBOojqkdVUVeHHqUS0s0Z4Yn+UNJHnAU4W902prbx6EhLlZys33QEfdyeuUxpczen/AE+PupPXKY1zxX30+r9RPvMEJGyky7mpaqSBjIi1mjYuD788xrjezgNpK5m+dUdbg8j/AH1vDs66cVJJYeu50qpNZG/LnpfN2me0YpAmTFsvJqqF0D2RBr7XLQ++pwdqu4jgS2vucBROitxn55+SPRXFxWGCEIXvNAQhCAEIQgBUjNd0PN34eoFN1SM13Q83fh6gXzu0vd38PUyt7o6JTytyNkrpmyskjYGxhtnB17hzjfUP4k2IX5uq6VUuaG55YycXlCpkjkdJQzOkfJG8Oj0bNDr30mm+sdhNaEJbbK2XNPcSk5PLEnOp8xD313qJxo49GNjfosaPI0BJ2dP5iHvrvUTq3YvRa/7avrL1Opd1fE/pu1QmvdeWQ9WR58rirs3aO2FBqn5bu7d6Svd2RvP4fU0o8SkZsHf9LIOpOfOxicEmZruh5u/fganNfP473iXUzs7zEnKiO2LUTuroD7Mh/NOyTsq+mVB3X/sanFXiHmuvp9WJbI4+WHQFR3r+4UwyWoXT1kLWgnRka9xHA1hDiT1Nlu2QrLJGHAtcAWnaCAQe2DtX8w0zIxZjGtHCGtDfQu+H4z2FUoJav9ixs5U0fReXFJgyCVx2CKQ+RhXqShnEx4RQczNP7SW2kPox3ub91a3auvPw9TtsUUcRWXg9eb0f6fH3UnrlMiXM33QEfdyeuUxq8V99Pq/Us+8yf5U5F1NTVyTRNjLHaNrvAOpjWnV2wVyd7ms+jFygVWQvTDtK6EVFY00/mp2rZJYI1jOSs9GwPmDA1ztEaLg43sT6AVyFSs6HQ0Xf/wADlNV93g7pXVKctz0VycllghCF7DsEIQgBCEIAVIzXdDzd+HqBTdUjNd0PN34eoF87tL3d/D1Mre6OiSstsq56OdkcJYGmIOOk0ONy5429poTqplnP6Lj7w32ki+L2fCM7kpLKwzCpJy1OzkRlVPWTvjmLC1sWkNFoab6TR6CU6KaZsOipO8H12Klp2hCMLmorC0FqSloJOdP5iHvrvUTnA/Sa13VaD5RdJmdL5iHvrvUTJk1VbrRwP/7TQe20aJ87Slsf7WuX5y/nyD7iOm3aO2oRWi0rx/3H+sVdlEsoKcx1c7DwTP8AIXEjzEL19kP7Ul+SO6N2Pma8f9NL3/8AA1OKV83FOW0Wkf35XuHaFm+lpTQvn8Y83z6mVneYl5VP/wBUoR1C0+WT/wDKdFPMcqtPG4Wj/bfC3x30j6yoa04qPLCpf6+ryWawkeXFcQFPBJOWlwjbpFo1E6wNRPbSkc6cfF5Ptt/Jd/LDoCo71/cKNr19n8JVdBymvH6GlUFJajliOc2Z4LYY2xfxE7o7xXAaPIUoTzukcXvcXOcblxNyT1SV/CF9qqiunuLBuoqOxWc33QEfdyeuUxpczfdAR93J65TGvynFffT6v1PHPvMnmVWWNTT1ckMT2hjdCwLGHaxrjrIvtJXJ3wazrjOTj/JenLPBJ5a6V8cEr2HQs5rHEG0bAbEDqgrif5bquLT8m/8AJfoKK+GdUeZRzheXkemKhhbH0xfKeeraGTva5rXaQs1rddiNoHUJXKXvlwCoY0udTzNaASSWOAAG0k21BeBe6tQSxXjH5Gix4AhCFoUEIQgBCEIAVIzXdDzd+HqBTdM2SmWIoI3sMRk036Vw8NtzoFvknqLxcdVK2lxgsvQ4sTccIqymWc/ouPvDfaSLpb6jeLO5Qe4lfKnKAV0zZRGY9GMNsXaWxzje9h9LzL5vA8JdVdzTjha+RjXCSllnYzYdFSd4PrsVLUdyVyhFDK6QxmTSj0bB2jbngb3seomffUbxZ3KD3E47hLrbnKEcrTyFkJOWUfbOl8xD313qL45tMbGi6keeeBL4+yD8to7IPPeM9RcPKvLAV7GMERj0Hl1y8OvdtrfJCXYZixwewlrmm4INiCNhBXqq4Ry4X2Vmj19TtQzDlZeVyMVyTpqp+6SxkvsAS1zm3A2aVtvpSphOc4tAbUx6Z65HYE9th1X7RHaXabnHpDtMo7Gh+RXyf6TiaZfZT6r/AIY8k4vQZKenbGxrGNDWNADWjYAOBfLEcQZTxOmkNmMFz1T1Gjsk6ksVec6naP2ccrz2Q1g8tyfMkrH8p5q1w3QhrAedjbfRHZPC49k+ZaUdnW2SzYsLxzuWNTb1P7wSrdNiUUr/AJT6lrj2y69v7KxKG4VW7hPHNbS3N7XaN7Xsb2vwJ331G8Wdyg9xeztDhbLZR9nHKSx4GlsG3oMeWHQFR3r+4UbTrjOcQVNPJAKct3RujpboDbWDe2iL7ElL09nUzpramsa/Q6qi4rUEIQvpGpWc33QEfdyeuUxqZZO5eCjp2wGAv0S46QeG/KcTs0T1V0t9RvFncoPcX5niOBvlbKUY6NvxX7nklXJtvA9oSJvqN4s7lB7iN9RvFncoPcWP/n8T+H5r9zn2UvIacpeg6jvEnqlRVPGJ5yGzwyQ8zubpxubfdAbaQte2hrSOvs9nUWUwkprGp6KouK1BCEL6ZqCEIQAhCEALs5H5OnEa2KkDiwSF2k8C5a1rHOJtw/Jt41xlVPg+4Vp1s9SRqigDQf4pXe7G7yrmTwgdr4usfHpeSZ7yPi6x8el5JnvKwoWPOzoy1nFyH/wipZCJDKx8QeHloab6TmubYE7LNP1kqq6/CFwrSpaepG2OZ0Z7mVtx96MfaUKW0XlEKNm7zTsxeldUuqXxFszo9FrGuHOtY69yR9PzJo+LrHx6Xkme8utmA6VyeGSeziVLWcpPIMp5f5JjCqzmVsjpRuTH6Tmhp58u1WBP0fOlxULPt03Pg0PpkU9Wq2IfhOpWyH4PMbmh3NsusA/NM4Rf6Sib9h7RWyqL5tncN9AXE21sVEk+LtHx6Xkme8uZkzmQhrqOCrbWSN3WJri3c2HRcRzzb6WuzgR4lc3KdZiMT3XCtyJ1wTyMt/C60g9dw8S45ngHE+LrHx6Xkme8pbltk1/htdJSB5kDAwh5AaSHsa7YCdhJHiWs1nrP7R6GJskH+5SsPjY97T5tFdQk29QJuR+T/wDiNbDSaRYJXOBeBctDWOeTbh+T51Vvi6x8el5JnvJUzFUW6YsH9ap5X+M6Mf4ytGJOTT0BD8fzFw0dLNVOrZCIYXvtubBctaSG30uE2HjX94NmEjqKaGc1kjTLDHIWiNhA02B1gdLXa6bs9+JbjhEjBtmkjjHa0t0d92MjxpoyQ6X0ngkHsmqczwCa/F1j49LyTPeR8XWPj0vJM95WFC552Uj3xdY+PS8kz3ko5yM17MHgimbUPlMkuhZzGtA5xzr3BP0fOtHqUfCG6CpvCj7J66jJtkIOhCFsQEIQgBCEIAWhcwuFblhrpyNc87yD/DHaMfebJ5Vnkla3yNwnmTD6antYsgYHd2Rd/wB4uWdj0Kjq1EwYxz3fJa0uPaAufQuNkLi5rMNpqhxu58LdI/xN513naV8s4lfuGFVknDzO9o7cg0G+dwS9mLrt0wlrOszys8RIkHtFnjTJTtZz8K5qwmqYBdzYt0b24SJNXbDSPGssrZk0Qe0tcLtcCCOqCLELHuK4eaaeWndtilfGfqOLb+Zd1sjL1mA6VyeGSeziVLU0zAdK5PDJPZxKlriW5TOWfbpufBofTIp6qFn26bnwaH0yKeraOxD8fsPaK2VRfNs7hvoCxq/Ye0Vsqi+bZ3DfQFxYEfVyh/weMStPVUx/fijkHbYS13tGeRXByzJmgxLcMYp7mzZdOI/XYdH77WLmOzKacUW+EVR66ObvzCeTc38StKmWf+k08Njk4Y6ph8T2Pb6S1SO4Fz4O1Fearm+jHEwfXc9x9QK4KVfB7o9Ghnl4X1Oj4o42f3e5VVJ7givwicT10lMDwSSuHkYz/wBiqeSHS+k8Eg9k1QHPVie7YvK29xDHHEPE3Td96Q+RX7JDpfSeCQeyaupd1EOusqYzlfWtqZ2trasATygATSgACRwAA0tQstVqWVuYCmllfKaqoBe9zyAIrAvcXEC7eypFpblI3/nOu49WcvN7y8uIY7UVIDaionlaDcCSR7wDa1wHE2NiVaPi703G6nyRe6p1nMyHjwieKGKWSQSRF5Lw0EEOLbDRA1alopJkE5CELsgIQhACEIQHXyPwrmuvpqe1w+dgd3AOk/7rXLXCzxmGwrdcTdMdkEDnDupCGN+6ZPItDrGx6lRPM+tdueElgPzs8TPECZD7NLvwdq7nauAnY6KQDug5rvUaqJljkRBizI46l0rWxvLhubmtuSNHXpNPAT5V48j82lNhMr5qZ85c+PQcJHNc22kHA2DBr1ecqZXLgDas0Z58K5nxeVwFmzMZKPrN0HfeY4+NaXUZ+ERhWqlqgNhfE49sB7PVk8qQeoZ28wHSuTwyT2cSpammYDpXJ4ZJ7OJUtSW5TOWfbpufBofTIp6qFn26bnwaH0yKeraOxD8fsPaK2VRfNs7hvoCxq/Ye0Vsqi+bZ3DfQFxYEfVyx3hdeaeeKdu2KWOQfUcHf2WxHLGKV+IZs2OQOAcDcEAg9g7EoZ3aTdcGqhbW1rHj+XIxx8wK9ubnE+acKpJTrO4NY7uov2bvOwr35VUe7UNTFa+nTTN8Zjdbz2WezKLeZej3PBoDwyOlefHK4DzNCeCVw8hKTccMo4+pSxE9tzA53nJX7lxifMuG1U17FtPJo905uiz7zmo9WDLeUOJc1Vc9R12eR47Tnkt81lqnJDpfSeCQeyasjWWuckOl9J4JB7Jq0s2Ijrr8uv1ZAxyU81VGs9ETcJ665cRjkpr66g3whejabwZ3tCpZup6p8pX4XE7TdaRhh5IfiEIWhAQhCAEIQgLz8HzCtCjnqTtlnDR3MTfee/wAiqyWs2+Fcy4VSxEWcYQ93dS3kN+0X28SZV5pPLOjm1uUtLA8xzVVNHIACWSSxscAdhLXOBXzgyso5HNYyspXPcQGtbNE5xJ1AAB1yT1FnLOrW7tjFW7gbI1g/lxtYfOCl7CK3cKiGYf7c0b/sPDv7LTk0Jk2IkrPFhXNGET2F3RaMw/lu577henQFfDEaITwyQv8AkyRuY7tPaWnzFZrRlJ5mA6VyeGSeziVLU3zEU5jw6aN+pzK6Vru21kQPnBVIVluCVZx801RildzVDNAxm4sZZ+6aV2l1zzrSLc8Er/F7rOM0v/l9xX1CKbQM25U5m6nD6SWrlnp3MjAu1m6aR0nBgtdoG1wWjKL5tncN9ASlnj6SVfcx+2jTbRfNs7hvoCN5QPq5YxWznLGK7r8SM0BmAxPdMPkgJ1w1DrD+GRocPvboqc9twQdhFj41Bvg94noVlRTk6pYA8D+KJ9vRIfIr0uJ7lP4hiDGhjRZrQAB1ABYBTvPxie5YWIgdc88bbfwsvIfOxvlVHUM+EPiWlUUtMP3InyHtyODW+aN3lSO4JGtcZIdL6TwSD2TVkda4yQ6X0ngkHsmruwiOuoViOYSrlmlkFRTAPlkeAd1uA95cAec261dULNNrYpAvi91nGaX/AMvuLiZX5pqjC6bmqaaB7A9rdFm6aV3bDzzQLLTCneffpQfCIfSV2ptshnRCELYgIQhACEIQDmzPDigAAqgABYDcafYP5a/d+TFeNDkaf9NJaFMIH2rq188r5pTpSSPc97rAXc8lzjYahrJ1BfAhfqFQOceeHFGgNFVqAAH7Kn4P5a/d+TFeNDkaf9NJaFMIDRhuczEKbdNxqAzdZnyv/ZQG8kltJ2thtew1DUvZvyYrxocjT/ppLQmEB035MV40ORp/00b8mK8aHI0/6aS0JhAZ8Zzl4hWwPpqio04X20m7nC29nBw1tYCNYGwr2Mzw4o0ACqFgLD9jT8H8tJiEwgOm/JivGhyNP+mktCExgHuwTHJqGZtRTP0JWggOs12pwsRZwIOrsJm35MV42ORp/wBNJaEwgOm/JivGxyNP+mlvHsoJ6+bd6qTdJdEN0rNbzrb2FmgDhPBwrnoTCAJvo87OJwxsijqQGRsaxo3KnNmtADRcsudQG1KCExkDpvyYrxocjT/po35MV40ORp/00loTCA6b8mK8aHI0/wCmudj2cOur4dwqp90i0g7R3OFutuw3YwHzpcQmEAQhCoBCEIAQhCAEIQgBCEIAQhCAEIQgBCEIAQhCAEIQgBCEIAQhCAEIQgBCEIAQhCAEIQgBCEID/9k="/>
          <p:cNvSpPr>
            <a:spLocks noChangeAspect="1" noChangeArrowheads="1"/>
          </p:cNvSpPr>
          <p:nvPr/>
        </p:nvSpPr>
        <p:spPr bwMode="auto">
          <a:xfrm>
            <a:off x="155575" y="-1790700"/>
            <a:ext cx="374332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8" name="Picture 7" descr="keepHopeAlive_512x5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3886200"/>
            <a:ext cx="48768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72</TotalTime>
  <Words>450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Rainbow PUSH Coalition </vt:lpstr>
      <vt:lpstr>Members </vt:lpstr>
      <vt:lpstr>Brief History</vt:lpstr>
      <vt:lpstr>Brief History Continued </vt:lpstr>
      <vt:lpstr>Key Dates</vt:lpstr>
      <vt:lpstr>Mission Statement </vt:lpstr>
      <vt:lpstr>Issues </vt:lpstr>
      <vt:lpstr>Current Issues </vt:lpstr>
      <vt:lpstr>Website </vt:lpstr>
      <vt:lpstr>How to get involved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Rainbow/PUSH Coalition </dc:title>
  <dc:creator>Mike and Dee</dc:creator>
  <cp:lastModifiedBy>LHRIC</cp:lastModifiedBy>
  <cp:revision>9</cp:revision>
  <dcterms:created xsi:type="dcterms:W3CDTF">2013-12-12T01:12:53Z</dcterms:created>
  <dcterms:modified xsi:type="dcterms:W3CDTF">2013-12-16T19:16:38Z</dcterms:modified>
</cp:coreProperties>
</file>